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9EB352-35F2-4A29-9395-F925405B8796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6E0200-7F8F-4C15-8140-5F5D8A3F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– подготовительный этап в коррекции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звукопроизно-шения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66030" cy="26974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– логопед </a:t>
            </a:r>
            <a:r>
              <a:rPr lang="ru-RU" dirty="0" err="1" smtClean="0"/>
              <a:t>Голдеева</a:t>
            </a:r>
            <a:r>
              <a:rPr lang="ru-RU" dirty="0" smtClean="0"/>
              <a:t> Е.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«хоботок»</a:t>
            </a:r>
            <a:endParaRPr lang="ru-RU" dirty="0"/>
          </a:p>
        </p:txBody>
      </p:sp>
      <p:pic>
        <p:nvPicPr>
          <p:cNvPr id="5" name="Содержимое 4" descr="baby-elephant-clipart-8-4-heigh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Зубы сомкнуть, губы округлить и чуть вытянуть вперёд, верхние и нижние резцы видны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«дудочка»</a:t>
            </a:r>
            <a:endParaRPr lang="ru-RU" dirty="0"/>
          </a:p>
        </p:txBody>
      </p:sp>
      <p:pic>
        <p:nvPicPr>
          <p:cNvPr id="5" name="Содержимое 4" descr="unnam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8987" y="2434431"/>
            <a:ext cx="2857500" cy="2857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 напряжением вытянуть вперёд губы, зубы сомкнуть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«лопатка»</a:t>
            </a:r>
            <a:endParaRPr lang="ru-RU" dirty="0"/>
          </a:p>
        </p:txBody>
      </p:sp>
      <p:pic>
        <p:nvPicPr>
          <p:cNvPr id="5" name="Содержимое 4" descr="mini_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6761"/>
            <a:ext cx="3521075" cy="27528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Рот открыть, удерживать широкий, расслабленный язык на нижней губе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«иголочка»</a:t>
            </a:r>
            <a:endParaRPr lang="ru-RU" dirty="0"/>
          </a:p>
        </p:txBody>
      </p:sp>
      <p:pic>
        <p:nvPicPr>
          <p:cNvPr id="5" name="Содержимое 4" descr="8491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3149"/>
            <a:ext cx="3521075" cy="36600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Широко открыть рот, приподнять и вытянуть вперёд тонкий язычок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«часики»</a:t>
            </a:r>
            <a:endParaRPr lang="ru-RU" dirty="0"/>
          </a:p>
        </p:txBody>
      </p:sp>
      <p:pic>
        <p:nvPicPr>
          <p:cNvPr id="5" name="Содержимое 4" descr="chasi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7112" y="2691606"/>
            <a:ext cx="2381250" cy="23431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Открыть рот, растянуть губы в улыбку, вытянуть язык, касаться острым кончиком языка то левого, то правого уголков губ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«качели»</a:t>
            </a:r>
            <a:endParaRPr lang="ru-RU" dirty="0"/>
          </a:p>
        </p:txBody>
      </p:sp>
      <p:pic>
        <p:nvPicPr>
          <p:cNvPr id="5" name="Содержимое 4" descr="0014-011-Artikuljatsionnoe-uprazhnenie-Kachel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7697" y="1600200"/>
            <a:ext cx="326008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открыть рот, на счёт «раз» опустить кончик языка за нижние зубы, на счёт «два» – поднять язычок за верхние зубы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«чистим зубы»</a:t>
            </a:r>
            <a:endParaRPr lang="ru-RU" dirty="0"/>
          </a:p>
        </p:txBody>
      </p:sp>
      <p:pic>
        <p:nvPicPr>
          <p:cNvPr id="5" name="Содержимое 4" descr="stock-vector-vector-illustration-cute-girl-brushing-her-teeth-card-concept-76714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5275"/>
            <a:ext cx="3521075" cy="37558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открыть рот, кончиком языка с внутренней стороны «почистить»по -</a:t>
            </a:r>
            <a:r>
              <a:rPr lang="ru-RU" dirty="0" err="1" smtClean="0"/>
              <a:t>очерёдно</a:t>
            </a:r>
            <a:r>
              <a:rPr lang="ru-RU" dirty="0" smtClean="0"/>
              <a:t> нижние и верхние зубы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«чашечка»</a:t>
            </a:r>
            <a:endParaRPr lang="ru-RU" dirty="0"/>
          </a:p>
        </p:txBody>
      </p:sp>
      <p:pic>
        <p:nvPicPr>
          <p:cNvPr id="5" name="Содержимое 4" descr="202739428_en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широко открыть рот, высунуть широкий язык и потянуться боковыми краями и кончиком языка к верхним зубам, но не касаться их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«вкусное варенье»</a:t>
            </a:r>
            <a:endParaRPr lang="ru-RU" dirty="0"/>
          </a:p>
        </p:txBody>
      </p:sp>
      <p:pic>
        <p:nvPicPr>
          <p:cNvPr id="5" name="Содержимое 4" descr="Depositphotos_12766167_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5354"/>
            <a:ext cx="3521075" cy="251565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открыть рот, языком в форме «чашечки» облизать верхнюю губу сверху - вниз (можно помазать её вареньем)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«маляр»</a:t>
            </a:r>
            <a:endParaRPr lang="ru-RU" dirty="0"/>
          </a:p>
        </p:txBody>
      </p:sp>
      <p:pic>
        <p:nvPicPr>
          <p:cNvPr id="5" name="Содержимое 4" descr="6144823-Cute-house-painter-vector-illustration--Stock-Vector-clipart-cartoon-pain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1961" y="1881981"/>
            <a:ext cx="2511552" cy="3962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открыть рот, широким кончиком языка погладить нёбо от зубов к горлу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 артикуляционной гимнастики:</a:t>
            </a:r>
            <a:r>
              <a:rPr lang="ru-RU" dirty="0"/>
              <a:t> 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«лошадка»</a:t>
            </a:r>
            <a:endParaRPr lang="ru-RU" dirty="0"/>
          </a:p>
        </p:txBody>
      </p:sp>
      <p:pic>
        <p:nvPicPr>
          <p:cNvPr id="5" name="Содержимое 4" descr="Cours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7451"/>
            <a:ext cx="3521075" cy="30714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открыть рот, щёлкать языком громко и энергично (как лошадка цокает копытами)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«грибок»</a:t>
            </a:r>
            <a:endParaRPr lang="ru-RU" dirty="0"/>
          </a:p>
        </p:txBody>
      </p:sp>
      <p:pic>
        <p:nvPicPr>
          <p:cNvPr id="5" name="Содержимое 4" descr="2188_010996300138149001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приоткрыть рот, присосать язык к нёбу и, не отпуская языка, открыть рот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«барабанщик»</a:t>
            </a:r>
            <a:endParaRPr lang="ru-RU" dirty="0"/>
          </a:p>
        </p:txBody>
      </p:sp>
      <p:pic>
        <p:nvPicPr>
          <p:cNvPr id="5" name="Содержимое 4" descr="main_380411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50937" y="2429097"/>
            <a:ext cx="2133600" cy="28681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открыть рот, поднять кончик языка за верхние зубы и произнести: «</a:t>
            </a:r>
            <a:r>
              <a:rPr lang="ru-RU" dirty="0" err="1" smtClean="0"/>
              <a:t>дэ</a:t>
            </a:r>
            <a:r>
              <a:rPr lang="ru-RU" dirty="0" smtClean="0"/>
              <a:t> – </a:t>
            </a:r>
            <a:r>
              <a:rPr lang="ru-RU" dirty="0" err="1" smtClean="0"/>
              <a:t>дэ</a:t>
            </a:r>
            <a:r>
              <a:rPr lang="ru-RU" dirty="0" smtClean="0"/>
              <a:t> – </a:t>
            </a:r>
            <a:r>
              <a:rPr lang="ru-RU" dirty="0" err="1" smtClean="0"/>
              <a:t>дэ</a:t>
            </a:r>
            <a:r>
              <a:rPr lang="ru-RU" dirty="0" smtClean="0"/>
              <a:t> - …»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369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проведению артикуляционной гимнастики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1.     Проводить артикуляционную гимнастику нужно ежедневно, чтобы вырабатываемые у детей навыки закреплялись.</a:t>
            </a:r>
          </a:p>
          <a:p>
            <a:r>
              <a:rPr lang="ru-RU" dirty="0"/>
              <a:t>2.     Лучше выполнять </a:t>
            </a:r>
            <a:r>
              <a:rPr lang="ru-RU" dirty="0" smtClean="0"/>
              <a:t>упражнения 3-4 </a:t>
            </a:r>
            <a:r>
              <a:rPr lang="ru-RU" dirty="0"/>
              <a:t>раза в день по 3-5 минут. </a:t>
            </a:r>
          </a:p>
          <a:p>
            <a:r>
              <a:rPr lang="ru-RU" dirty="0"/>
              <a:t>3.     Каждое упражнение выполняется по 5-7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4.     Статические упражнения выполняются по 10-15 секунд (удержание артикуляционной позы в одном </a:t>
            </a:r>
            <a:r>
              <a:rPr lang="ru-RU" dirty="0" smtClean="0"/>
              <a:t>положении).</a:t>
            </a:r>
            <a:endParaRPr lang="ru-RU" dirty="0" smtClean="0"/>
          </a:p>
          <a:p>
            <a:r>
              <a:rPr lang="ru-RU" dirty="0" smtClean="0"/>
              <a:t>5.     При отборе упражнений для артикуляционной гимнастики надо соблюдать определенную последовательность, идти от простых упражнений к более сложным упражнениям. Проводить их лучше эмоционально, в игровой форме.</a:t>
            </a:r>
          </a:p>
          <a:p>
            <a:pPr>
              <a:buNone/>
            </a:pPr>
            <a:r>
              <a:rPr lang="ru-RU" dirty="0" smtClean="0"/>
              <a:t>6.     Артикуляционную гимнастку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7.    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</a:t>
            </a:r>
          </a:p>
          <a:p>
            <a:r>
              <a:rPr lang="ru-RU" dirty="0" smtClean="0"/>
              <a:t>8.     Начинать гимнастику лучше с упражнений для губ.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Организация проведения артикуляционной гимнастики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1.     Взрослый рассказывает о предстоящем упражнении, используя игровые приемы.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     Показывает его выполнение.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/>
              <a:t>.     Упражнение делает ребенок, а взрослый контролирует выполнение.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Взрослый</a:t>
            </a:r>
            <a:r>
              <a:rPr lang="ru-RU" dirty="0"/>
              <a:t>, проводящий артикуляционную гимнастику, должен следить за качеством выполняемых ребенком движений: точность движения, плавность, темп выполнения, устойчивость, переход от одного движения к другому. Также важно следить, чтобы движения каждого органа артикуляции выполнялись симметрично по отношению к правой и левой стороне лица. В противном случае артикуляционная гимнастика не достигает своей цели.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 4.     Если у ребенка не получается какое-то движение, помогать ему - шпателем, ручкой чайной ложки или просто чистым пальцем.</a:t>
            </a:r>
          </a:p>
          <a:p>
            <a:pPr>
              <a:buNone/>
            </a:pPr>
            <a:r>
              <a:rPr lang="ru-RU" dirty="0" smtClean="0"/>
              <a:t> 5. Для того чтобы ребенок нашел правильное положение языка, например, облизал верхнюю губу, намазать ее вареньем, шоколадом или чем-то еще, что любит Ваш ребенок. Подходить к выполнению упражнений творчески.</a:t>
            </a:r>
          </a:p>
          <a:p>
            <a:pPr>
              <a:buNone/>
            </a:pPr>
            <a:r>
              <a:rPr lang="ru-RU" dirty="0" smtClean="0"/>
              <a:t>6. Сначала при выполнении детьми упражнений наблюдается напряженность движений органов артикуляционного аппарата. Постепенно напряжение исчезает, движения становятся непринужденными и вместе с тем координированными.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«Окошко»</a:t>
            </a:r>
            <a:endParaRPr lang="ru-RU" dirty="0"/>
          </a:p>
        </p:txBody>
      </p:sp>
      <p:pic>
        <p:nvPicPr>
          <p:cNvPr id="5" name="Содержимое 4" descr="how-to-draw-a-window_1_000000000945_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8225"/>
            <a:ext cx="3521075" cy="27699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Широко открыть рот – «жарко», закрыть рот – «холодно»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«Заборчик»</a:t>
            </a:r>
            <a:endParaRPr lang="ru-RU" dirty="0"/>
          </a:p>
        </p:txBody>
      </p:sp>
      <p:pic>
        <p:nvPicPr>
          <p:cNvPr id="5" name="Содержимое 4" descr="agadav02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6003"/>
            <a:ext cx="3521075" cy="299435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Улыбнуться, с напряжением обнажив сомкнутые зубы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349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Артикуляционная гимнастика – подготовительный этап в коррекции звукопроизно-шения</vt:lpstr>
      <vt:lpstr>Слайд 2</vt:lpstr>
      <vt:lpstr>Рекомендации по проведению артикуляционной гимнастики</vt:lpstr>
      <vt:lpstr>Слайд 4</vt:lpstr>
      <vt:lpstr>Слайд 5</vt:lpstr>
      <vt:lpstr>Организация проведения артикуляционной гимнастики</vt:lpstr>
      <vt:lpstr>Слайд 7</vt:lpstr>
      <vt:lpstr>Упражнение «Окошко»</vt:lpstr>
      <vt:lpstr>Упражнение «Заборчик»</vt:lpstr>
      <vt:lpstr>Упражнение «хоботок»</vt:lpstr>
      <vt:lpstr>Упражнение «дудочка»</vt:lpstr>
      <vt:lpstr>Упражнение «лопатка»</vt:lpstr>
      <vt:lpstr>Упражнение «иголочка»</vt:lpstr>
      <vt:lpstr>Упражнение «часики»</vt:lpstr>
      <vt:lpstr>Упражнение «качели»</vt:lpstr>
      <vt:lpstr>Упражнение «чистим зубы»</vt:lpstr>
      <vt:lpstr>Упражнение «чашечка»</vt:lpstr>
      <vt:lpstr>Упражнение  «вкусное варенье»</vt:lpstr>
      <vt:lpstr>Упражнение «маляр»</vt:lpstr>
      <vt:lpstr>Упражнение «лошадка»</vt:lpstr>
      <vt:lpstr>Упражнение «грибок»</vt:lpstr>
      <vt:lpstr>Упражнение «барабанщик»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– подготовительный этап в коррекции звукопроизношения</dc:title>
  <dc:creator>admin</dc:creator>
  <cp:lastModifiedBy>admin</cp:lastModifiedBy>
  <cp:revision>20</cp:revision>
  <dcterms:created xsi:type="dcterms:W3CDTF">2016-10-02T19:01:44Z</dcterms:created>
  <dcterms:modified xsi:type="dcterms:W3CDTF">2016-10-11T19:32:35Z</dcterms:modified>
</cp:coreProperties>
</file>