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544291"/>
            <a:ext cx="8153400" cy="1878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Презентация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на тему: Многофункциональное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Дидактическое пособие: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«Волшебный цветок»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10600" y="4641273"/>
            <a:ext cx="3200400" cy="17819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Выполнила: Будылина Ирина Александровна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2001" cy="4464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93" y="2250000"/>
            <a:ext cx="5904001" cy="4428000"/>
          </a:xfrm>
        </p:spPr>
      </p:pic>
    </p:spTree>
    <p:extLst>
      <p:ext uri="{BB962C8B-B14F-4D97-AF65-F5344CB8AC3E}">
        <p14:creationId xmlns:p14="http://schemas.microsoft.com/office/powerpoint/2010/main" val="14536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0"/>
            <a:ext cx="6192001" cy="4644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22472"/>
            <a:ext cx="6096001" cy="4572000"/>
          </a:xfrm>
        </p:spPr>
      </p:pic>
    </p:spTree>
    <p:extLst>
      <p:ext uri="{BB962C8B-B14F-4D97-AF65-F5344CB8AC3E}">
        <p14:creationId xmlns:p14="http://schemas.microsoft.com/office/powerpoint/2010/main" val="42146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942109"/>
            <a:ext cx="9720073" cy="5367251"/>
          </a:xfrm>
        </p:spPr>
        <p:txBody>
          <a:bodyPr>
            <a:normAutofit/>
          </a:bodyPr>
          <a:lstStyle/>
          <a:p>
            <a:pPr algn="ctr"/>
            <a:endParaRPr lang="ru-RU" sz="8000" dirty="0" smtClean="0">
              <a:solidFill>
                <a:srgbClr val="FF0000"/>
              </a:solidFill>
            </a:endParaRPr>
          </a:p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251982" cy="74482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       Цель: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2909" r="3970"/>
          <a:stretch/>
        </p:blipFill>
        <p:spPr>
          <a:xfrm>
            <a:off x="387928" y="1524000"/>
            <a:ext cx="5888182" cy="44389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0072" y="1524000"/>
            <a:ext cx="4274127" cy="419792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Развитие мелкой моторики рук, обогащение и активизация словарного запаса у детей младшего возраста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4783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Интеграция  образовательных областей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4126" y="1233055"/>
            <a:ext cx="9720073" cy="50763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177636" y="1565563"/>
            <a:ext cx="3325090" cy="18149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51964" y="1565563"/>
            <a:ext cx="3463636" cy="195349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Речевое развитие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474481" y="2423714"/>
            <a:ext cx="2577482" cy="171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967345" y="3380509"/>
            <a:ext cx="207819" cy="886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95600" y="3380509"/>
            <a:ext cx="498764" cy="1399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338946" y="3071553"/>
            <a:ext cx="1316181" cy="956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633854" y="3477490"/>
            <a:ext cx="987970" cy="1034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642764" y="3140825"/>
            <a:ext cx="290946" cy="1260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24162" y="4267199"/>
            <a:ext cx="2059549" cy="1829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познавательно-исследовательской деятельности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13181" y="4773168"/>
            <a:ext cx="2522601" cy="1274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элементарных математических представлений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55127" y="3041072"/>
            <a:ext cx="2590800" cy="134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Ознакомление с миром природы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452029" y="4511718"/>
            <a:ext cx="1953491" cy="155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словаря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793448" y="4435609"/>
            <a:ext cx="1821282" cy="1662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Связная речь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2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4127" y="817418"/>
            <a:ext cx="3561728" cy="5491942"/>
          </a:xfrm>
        </p:spPr>
        <p:txBody>
          <a:bodyPr/>
          <a:lstStyle/>
          <a:p>
            <a:r>
              <a:rPr lang="ru-RU" dirty="0" smtClean="0"/>
              <a:t>Формы работы с детьми: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Подгрупповая;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Индивидуальная.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Методы и приёмы работы с детьми: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Игровой;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Словесный;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Художественное слово;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Показ.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5644" r="11292" b="8662"/>
          <a:stretch/>
        </p:blipFill>
        <p:spPr>
          <a:xfrm>
            <a:off x="4585855" y="678873"/>
            <a:ext cx="7209163" cy="5292000"/>
          </a:xfrm>
        </p:spPr>
      </p:pic>
    </p:spTree>
    <p:extLst>
      <p:ext uri="{BB962C8B-B14F-4D97-AF65-F5344CB8AC3E}">
        <p14:creationId xmlns:p14="http://schemas.microsoft.com/office/powerpoint/2010/main" val="22702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r="11887"/>
          <a:stretch/>
        </p:blipFill>
        <p:spPr>
          <a:xfrm rot="5400000">
            <a:off x="615813" y="1145248"/>
            <a:ext cx="5072225" cy="5256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89320" y="1219200"/>
            <a:ext cx="4754880" cy="50901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Дидактическая игра: «Кто в домике живёт?»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Задача: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Учить детей узнавать домашних животных и называть их.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Дидактическая игра: «Кого не стало?»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Задача: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Развитие внимания и памяти у детей.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Театрализация: «Теремок».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Обогащение и активизация словарного запаса у детей.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541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4127" y="886691"/>
            <a:ext cx="3908091" cy="542266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Дидактическая игра: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«На веточке распустились листочки».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Задачи: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Дать детям элементарные представления о строении дерева;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Развивать мелкую моторику рук;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Развивать сенсорное восприятие детей.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61635" y="886691"/>
            <a:ext cx="6384001" cy="4788000"/>
          </a:xfrm>
        </p:spPr>
      </p:pic>
    </p:spTree>
    <p:extLst>
      <p:ext uri="{BB962C8B-B14F-4D97-AF65-F5344CB8AC3E}">
        <p14:creationId xmlns:p14="http://schemas.microsoft.com/office/powerpoint/2010/main" val="29436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r="11299"/>
          <a:stretch/>
        </p:blipFill>
        <p:spPr>
          <a:xfrm rot="5400000">
            <a:off x="564316" y="1052188"/>
            <a:ext cx="5402344" cy="5112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89320" y="872836"/>
            <a:ext cx="4754880" cy="543652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Дидактическая игра: «На полянке выросли цветочки».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Задачи: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Закреплять с детьми основные цвета;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Развивать мелкую моторику рук;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Дидактическая игра: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«Шнуровка».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Задачи: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Развивать мелкую моторику рук.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9"/>
          <a:stretch/>
        </p:blipFill>
        <p:spPr>
          <a:xfrm rot="5400000">
            <a:off x="723042" y="1008296"/>
            <a:ext cx="5087513" cy="4860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89320" y="263235"/>
            <a:ext cx="4754880" cy="631767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Дидактическая игра: «Собери ягодки и листочки».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Задачи: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Развивать аналитические способности у детей (умение сравнивать, соотносить, группировать по одному из сенсорных признаков: цвет, форма, величина);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Развивать тактильное восприятие детей;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Учить называть цвет, форму предметов, свойство материала, из которого они сделаны ( тёплый-холодный, гладкий-шершавый, мягкий-жёсткий).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Дидактическая игра: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«Цветные замочки».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Задачи: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Развивать мелкую моторику рук;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Закреплять основные цвета: жёлтый и красный. </a:t>
            </a: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26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726" y="1566983"/>
            <a:ext cx="5664001" cy="424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89320" y="858982"/>
            <a:ext cx="4754880" cy="545037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Дидактическая игра: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«Геометрические формы».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Задачи: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70C0"/>
                </a:solidFill>
              </a:rPr>
              <a:t>Учить различать геометрические формы и называть их.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70C0"/>
                </a:solidFill>
              </a:rPr>
              <a:t>Развивать тактильное восприятие детей.</a:t>
            </a:r>
          </a:p>
          <a:p>
            <a:pPr marL="0" indent="0">
              <a:buNone/>
            </a:pP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</TotalTime>
  <Words>295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Tw Cen MT</vt:lpstr>
      <vt:lpstr>Tw Cen MT Condensed</vt:lpstr>
      <vt:lpstr>Wingdings</vt:lpstr>
      <vt:lpstr>Wingdings 3</vt:lpstr>
      <vt:lpstr>Интеграл</vt:lpstr>
      <vt:lpstr>Презентация на тему: Многофункциональное Дидактическое пособие: «Волшебный цветок» </vt:lpstr>
      <vt:lpstr>       Цель:</vt:lpstr>
      <vt:lpstr>Интеграция  образовательных областей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14</cp:revision>
  <dcterms:created xsi:type="dcterms:W3CDTF">2016-03-29T13:55:40Z</dcterms:created>
  <dcterms:modified xsi:type="dcterms:W3CDTF">2016-03-29T17:30:31Z</dcterms:modified>
</cp:coreProperties>
</file>