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56" r:id="rId2"/>
    <p:sldId id="259" r:id="rId3"/>
    <p:sldId id="262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87" d="100"/>
          <a:sy n="87" d="100"/>
        </p:scale>
        <p:origin x="-56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19933-2493-4F62-A683-B043C860F474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ABEC-D78E-467F-B92F-FCB5DB6F4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684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ABEC-D78E-467F-B92F-FCB5DB6F49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334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Цели:Развивать</a:t>
            </a:r>
            <a:r>
              <a:rPr lang="ru-RU" dirty="0" smtClean="0"/>
              <a:t> мышление, память, речь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ABEC-D78E-467F-B92F-FCB5DB6F49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4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01B392-8466-43CF-9977-AD97F805513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C948822-9FC4-4C61-ABB3-D425C98E8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Использование ИКТ в работе с детьми по речевому развитию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Обучающая интерактивная  игра:</a:t>
            </a: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>Что где растет?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221088"/>
            <a:ext cx="2984376" cy="144016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Работу выполнила: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 воспитатель группы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компенсирующей направленности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дошкольного возраста 5-6 лет с ОНР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Пяткина</a:t>
            </a:r>
            <a:r>
              <a:rPr lang="ru-RU" dirty="0" smtClean="0">
                <a:solidFill>
                  <a:srgbClr val="7030A0"/>
                </a:solidFill>
              </a:rPr>
              <a:t> И.В.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2016г.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35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4588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Цель:</a:t>
            </a:r>
            <a:r>
              <a:rPr lang="ru-RU" sz="2200" dirty="0" smtClean="0">
                <a:solidFill>
                  <a:srgbClr val="7030A0"/>
                </a:solidFill>
              </a:rPr>
              <a:t> Развитие познавательной деятельности,  моторной координации и произвольной моторики пальцев рук посредством  обучающих интерактивных игр.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</a:rPr>
              <a:t>Задачи: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-способствовать умению классифицировать предметы;           -закреплять название  </a:t>
            </a:r>
            <a:r>
              <a:rPr lang="ru-RU" sz="2200" dirty="0" smtClean="0">
                <a:solidFill>
                  <a:srgbClr val="7030A0"/>
                </a:solidFill>
              </a:rPr>
              <a:t>фруктов, овощей и ягод;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-</a:t>
            </a:r>
            <a:r>
              <a:rPr lang="ru-RU" sz="2200" dirty="0" smtClean="0">
                <a:solidFill>
                  <a:srgbClr val="7030A0"/>
                </a:solidFill>
              </a:rPr>
              <a:t>р</a:t>
            </a:r>
            <a:r>
              <a:rPr lang="ru-RU" sz="2200" dirty="0" smtClean="0">
                <a:solidFill>
                  <a:srgbClr val="7030A0"/>
                </a:solidFill>
              </a:rPr>
              <a:t>азвивать цветоразличение;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-расширять объем правильно произносимых существительных, глаголов, прилагательных;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-развитие моторной координации и произвольной моторики пальцев рук;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-развивать  внимание, мышление, </a:t>
            </a:r>
            <a:r>
              <a:rPr lang="ru-RU" sz="2200" dirty="0" smtClean="0">
                <a:solidFill>
                  <a:srgbClr val="7030A0"/>
                </a:solidFill>
              </a:rPr>
              <a:t>память.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Формы организации : подгрупповая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smtClean="0">
                <a:solidFill>
                  <a:srgbClr val="7030A0"/>
                </a:solidFill>
              </a:rPr>
              <a:t>                                            индивидуальная</a:t>
            </a:r>
            <a:endParaRPr lang="ru-RU" sz="2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09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Интерактивное развивающее пособие «Волшебный экран»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esktop\Пяткина\DSCN97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1" y="2492897"/>
            <a:ext cx="4458064" cy="3343548"/>
          </a:xfrm>
          <a:prstGeom prst="rect">
            <a:avLst/>
          </a:prstGeom>
          <a:noFill/>
        </p:spPr>
      </p:pic>
      <p:pic>
        <p:nvPicPr>
          <p:cNvPr id="3075" name="Picture 3" descr="C:\Users\user\Desktop\Пяткина\DSCN979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4" y="2969419"/>
            <a:ext cx="4453201" cy="3339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798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Игра «Что где растет?»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Используя пальчики, дети передвигают по экрану овощи, фрукты и ягоды. Если </a:t>
            </a:r>
            <a:r>
              <a:rPr lang="ru-RU" sz="2000" dirty="0">
                <a:solidFill>
                  <a:srgbClr val="7030A0"/>
                </a:solidFill>
              </a:rPr>
              <a:t>ответ правильный  появиться  улыбающийся смайлик, если нет нужно повторить свой действия.</a:t>
            </a:r>
          </a:p>
        </p:txBody>
      </p:sp>
      <p:pic>
        <p:nvPicPr>
          <p:cNvPr id="1026" name="Picture 2" descr="C:\Users\user\Desktop\Пяткина\DSCN97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74" y="2969419"/>
            <a:ext cx="4453201" cy="3339901"/>
          </a:xfrm>
          <a:prstGeom prst="rect">
            <a:avLst/>
          </a:prstGeom>
          <a:noFill/>
        </p:spPr>
      </p:pic>
      <p:pic>
        <p:nvPicPr>
          <p:cNvPr id="1027" name="Picture 3" descr="C:\Users\user\Desktop\Пяткина\DSCN979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492897"/>
            <a:ext cx="4458064" cy="334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622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ВЫВОД: </a:t>
            </a:r>
            <a:r>
              <a:rPr lang="ru-RU" sz="1800" dirty="0" smtClean="0">
                <a:solidFill>
                  <a:srgbClr val="7030A0"/>
                </a:solidFill>
              </a:rPr>
              <a:t>Использование обучающих интерактивных игр </a:t>
            </a:r>
            <a:r>
              <a:rPr lang="ru-RU" sz="1800" dirty="0" smtClean="0">
                <a:solidFill>
                  <a:srgbClr val="7030A0"/>
                </a:solidFill>
              </a:rPr>
              <a:t>повышает мотивацию к познавательной деятельности, ускоряет запоминание. Занятие на компьютере имеет большое значение для развития моторной координации и произвольной моторики пальцев рук, совершенствуется пространственная ориентировка. Ребенок стремится к достижению положительных результатов, подчиняет свои действия поставленной цели.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2050" name="Picture 2" descr="C:\Users\user\Desktop\Пяткина\DSCN98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3968" y="2119562"/>
            <a:ext cx="5586344" cy="4189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9141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244</TotalTime>
  <Words>51</Words>
  <Application>Microsoft Office PowerPoint</Application>
  <PresentationFormat>Экран (4:3)</PresentationFormat>
  <Paragraphs>14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Использование ИКТ в работе с детьми по речевому развитию Обучающая интерактивная  игра: Что где растет?</vt:lpstr>
      <vt:lpstr>  Цель: Развитие познавательной деятельности,  моторной координации и произвольной моторики пальцев рук посредством  обучающих интерактивных игр.  Задачи: -способствовать умению классифицировать предметы;           -закреплять название  фруктов, овощей и ягод; -развивать цветоразличение; -расширять объем правильно произносимых существительных, глаголов, прилагательных; -развитие моторной координации и произвольной моторики пальцев рук; -развивать  внимание, мышление, память.   Формы организации : подгрупповая                                              индивидуальная</vt:lpstr>
      <vt:lpstr>Интерактивное развивающее пособие «Волшебный экран»</vt:lpstr>
      <vt:lpstr>Игра «Что где растет?»    Используя пальчики, дети передвигают по экрану овощи, фрукты и ягоды. Если ответ правильный  появиться  улыбающийся смайлик, если нет нужно повторить свой действия.</vt:lpstr>
      <vt:lpstr>  ВЫВОД: Использование обучающих интерактивных игр повышает мотивацию к познавательной деятельности, ускоряет запоминание. Занятие на компьютере имеет большое значение для развития моторной координации и произвольной моторики пальцев рук, совершенствуется пространственная ориентировка. Ребенок стремится к достижению положительных результатов, подчиняет свои действия поставленной цели.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35</cp:revision>
  <dcterms:created xsi:type="dcterms:W3CDTF">2016-10-17T18:10:08Z</dcterms:created>
  <dcterms:modified xsi:type="dcterms:W3CDTF">2016-10-18T09:44:27Z</dcterms:modified>
</cp:coreProperties>
</file>