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fade thruBlk="1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Tm="10000">
    <p:fade thruBlk="1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9519F0-69DC-4E86-8024-23633A3B89D3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4FD408-E055-48AE-97D8-B4EAADFB31A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0000">
    <p:fade thruBlk="1"/>
    <p:sndAc>
      <p:stSnd>
        <p:snd r:embed="rId13" name="bomb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audio" Target="../media/audio1.wav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Проект 4 класса</a:t>
            </a:r>
            <a:br>
              <a:rPr lang="ru-RU" dirty="0" smtClean="0"/>
            </a:br>
            <a:r>
              <a:rPr lang="ru-RU" dirty="0" smtClean="0"/>
              <a:t>Спасибо </a:t>
            </a:r>
            <a:r>
              <a:rPr lang="ru-RU" dirty="0" smtClean="0"/>
              <a:t>деду за Победу!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 70 </a:t>
            </a:r>
            <a:r>
              <a:rPr lang="ru-RU" dirty="0" err="1" smtClean="0"/>
              <a:t>летию</a:t>
            </a:r>
            <a:r>
              <a:rPr lang="ru-RU" dirty="0" smtClean="0"/>
              <a:t>  со Дня Победы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Составила Рыжкова Светлана Ильинична</a:t>
            </a:r>
          </a:p>
          <a:p>
            <a:r>
              <a:rPr lang="ru-RU" dirty="0" smtClean="0"/>
              <a:t>МБОУ </a:t>
            </a:r>
            <a:r>
              <a:rPr lang="en-US" dirty="0" smtClean="0"/>
              <a:t>“</a:t>
            </a:r>
            <a:r>
              <a:rPr lang="ru-RU" dirty="0" err="1" smtClean="0"/>
              <a:t>Челядиновская</a:t>
            </a:r>
            <a:r>
              <a:rPr lang="ru-RU" dirty="0" smtClean="0"/>
              <a:t> ООШ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399556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Pictures\2015-08-31\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Pictures\2015-08-31\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Pictures\2015-08-31\1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\Pictures\2015-08-31\1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1\Pictures\2015-08-31\1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1\Pictures\2015-08-31\1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1\Pictures\2015-08-31\13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1\Pictures\2015-08-31\13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1\Pictures\2015-08-31\13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1\Pictures\2015-08-31\13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1\Pictures\2015-08-31\13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1\Pictures\2015-08-31\14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1\Pictures\2015-08-31\14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1\Pictures\2015-08-31\14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Users\1\Pictures\2015-08-31\14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C:\Users\1\Pictures\2015-08-31\147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C:\Users\1\Pictures\2015-08-31\148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C:\Users\1\Pictures\2015-08-31\149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43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76276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36" name="Picture 20" descr="C:\Users\1\Pictures\2015-08-31\13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94498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БЕССМЕРТНЫЙ ПОЛК СЕЛА </a:t>
            </a:r>
            <a:r>
              <a:rPr lang="ru-RU" dirty="0"/>
              <a:t>Ч</a:t>
            </a:r>
            <a:r>
              <a:rPr lang="ru-RU" dirty="0" smtClean="0"/>
              <a:t>ЕЛЯДИНОВО</a:t>
            </a:r>
            <a:endParaRPr lang="ru-RU" dirty="0"/>
          </a:p>
        </p:txBody>
      </p:sp>
      <p:pic>
        <p:nvPicPr>
          <p:cNvPr id="10242" name="Picture 2" descr="C:\Users\1\Pictures\2015-08-31\13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7491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Pictures\2015-08-31\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32913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2015-08-31\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98251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Pictures\2015-08-31\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7026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1.Узнать о своих близких  , тех кто воевал во время ВОВ</a:t>
            </a:r>
          </a:p>
          <a:p>
            <a:r>
              <a:rPr lang="ru-RU" dirty="0" smtClean="0"/>
              <a:t>2.Подготовить рассказ</a:t>
            </a:r>
          </a:p>
          <a:p>
            <a:r>
              <a:rPr lang="ru-RU" dirty="0" smtClean="0"/>
              <a:t>3.принять участие     в подготовке праздника Дня Победы в селе</a:t>
            </a:r>
          </a:p>
          <a:p>
            <a:r>
              <a:rPr lang="ru-RU" dirty="0" smtClean="0"/>
              <a:t>4Проведение музыкально-поэтической композиции  «Мы помним, мы гордимся»</a:t>
            </a:r>
          </a:p>
          <a:p>
            <a:r>
              <a:rPr lang="ru-RU" dirty="0" smtClean="0"/>
              <a:t>5.Бессмертный полк в нашем селе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07637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2015-08-31\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25902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АДЖИМУШКАЙСКИХ КАМЕНОЛОМНЯХ</a:t>
            </a:r>
            <a:endParaRPr lang="ru-RU" dirty="0"/>
          </a:p>
        </p:txBody>
      </p:sp>
      <p:pic>
        <p:nvPicPr>
          <p:cNvPr id="2050" name="Picture 2" descr="C:\Users\1\Pictures\2015-08-31\08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27472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ВЫСТУПЛЕНИЕ ПЕРЕД ОДНОКЛАССНИКАМИ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ото\IMG_5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63880" cy="48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59508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ТРУДОВОЙ ДЕСАНТ У ПАМЯТНИКА ОДНОСЕЛЬЧАНАМ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фото\IMG_5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687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04110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РАБОТ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фото\IMG_5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44000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65042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МУЗЫКАЛЬНО-ПОЭТИЧЕСКАЯ КОМОЗИЦИЯ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\IMG_5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224000" cy="38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\IMG_5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52488"/>
            <a:ext cx="3924000" cy="34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75267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 НА СВОИХ БОЙЦОВ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фото\IMG_5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3360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97065"/>
      </p:ext>
    </p:extLst>
  </p:cSld>
  <p:clrMapOvr>
    <a:masterClrMapping/>
  </p:clrMapOvr>
  <p:transition spd="slow" advTm="1000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54</TotalTime>
  <Words>79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Проект 4 класса Спасибо деду за Победу!</vt:lpstr>
      <vt:lpstr>задания</vt:lpstr>
      <vt:lpstr>Презентация PowerPoint</vt:lpstr>
      <vt:lpstr>В АДЖИМУШКАЙСКИХ КАМЕНОЛОМНЯХ</vt:lpstr>
      <vt:lpstr>ВЫСТУПЛЕНИЕ ПЕРЕД ОДНОКЛАССНИКАМИ</vt:lpstr>
      <vt:lpstr>ТРУДОВОЙ ДЕСАНТ У ПАМЯТНИКА ОДНОСЕЛЬЧАНАМ</vt:lpstr>
      <vt:lpstr>ВЫСТАВКА РАБОТ </vt:lpstr>
      <vt:lpstr>МУЗЫКАЛЬНО-ПОЭТИЧЕСКАЯ КОМОЗИЦИЯ</vt:lpstr>
      <vt:lpstr>ПОСМОТРИ НА СВОИХ БОЙЦОВ</vt:lpstr>
      <vt:lpstr>Презентация PowerPoint</vt:lpstr>
      <vt:lpstr>Презентация PowerPoint</vt:lpstr>
      <vt:lpstr>БЕССМЕРТНЫЙ ПОЛК СЕЛА ЧЕЛЯДИНОВО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Спасибо деду за Победу!</dc:title>
  <dc:creator>1</dc:creator>
  <cp:lastModifiedBy>1</cp:lastModifiedBy>
  <cp:revision>7</cp:revision>
  <dcterms:created xsi:type="dcterms:W3CDTF">2015-10-16T16:32:21Z</dcterms:created>
  <dcterms:modified xsi:type="dcterms:W3CDTF">2016-11-13T15:47:47Z</dcterms:modified>
</cp:coreProperties>
</file>