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Зимние развлечения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4480">
            <a:off x="164212" y="453353"/>
            <a:ext cx="4070285" cy="22895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3272">
            <a:off x="4858060" y="413507"/>
            <a:ext cx="4211960" cy="23692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14563"/>
            <a:ext cx="4032448" cy="22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828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Зимние развлечения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развлечения</dc:title>
  <dc:creator>Евгения</dc:creator>
  <cp:lastModifiedBy>Евгения</cp:lastModifiedBy>
  <cp:revision>1</cp:revision>
  <dcterms:created xsi:type="dcterms:W3CDTF">2016-11-02T06:24:10Z</dcterms:created>
  <dcterms:modified xsi:type="dcterms:W3CDTF">2016-11-02T06:30:44Z</dcterms:modified>
</cp:coreProperties>
</file>