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1" r:id="rId4"/>
    <p:sldId id="262" r:id="rId5"/>
    <p:sldId id="264" r:id="rId6"/>
    <p:sldId id="263" r:id="rId7"/>
    <p:sldId id="265" r:id="rId8"/>
    <p:sldId id="266" r:id="rId9"/>
    <p:sldId id="267" r:id="rId10"/>
    <p:sldId id="268" r:id="rId11"/>
    <p:sldId id="258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27F0-B820-4725-B4C6-FB673AC75BB3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F099-9AFC-4A0F-9EDD-C853520FB8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284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27F0-B820-4725-B4C6-FB673AC75BB3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F099-9AFC-4A0F-9EDD-C853520FB8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408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27F0-B820-4725-B4C6-FB673AC75BB3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F099-9AFC-4A0F-9EDD-C853520FB8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612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27F0-B820-4725-B4C6-FB673AC75BB3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F099-9AFC-4A0F-9EDD-C853520FB8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637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27F0-B820-4725-B4C6-FB673AC75BB3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F099-9AFC-4A0F-9EDD-C853520FB8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439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27F0-B820-4725-B4C6-FB673AC75BB3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F099-9AFC-4A0F-9EDD-C853520FB8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047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27F0-B820-4725-B4C6-FB673AC75BB3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F099-9AFC-4A0F-9EDD-C853520FB8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469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27F0-B820-4725-B4C6-FB673AC75BB3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F099-9AFC-4A0F-9EDD-C853520FB8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376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27F0-B820-4725-B4C6-FB673AC75BB3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F099-9AFC-4A0F-9EDD-C853520FB8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324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27F0-B820-4725-B4C6-FB673AC75BB3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F099-9AFC-4A0F-9EDD-C853520FB8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47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27F0-B820-4725-B4C6-FB673AC75BB3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F099-9AFC-4A0F-9EDD-C853520FB8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384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E427F0-B820-4725-B4C6-FB673AC75BB3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FF099-9AFC-4A0F-9EDD-C853520FB8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633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Нарисуй мне, художник, Осень..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934" y="26408"/>
            <a:ext cx="4762500" cy="12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Нарисуй мне, художник, Осень..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051"/>
            <a:ext cx="4762500" cy="12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48534" y="1293234"/>
            <a:ext cx="6336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Aft>
                <a:spcPts val="0"/>
              </a:spcAft>
              <a:tabLst>
                <a:tab pos="900430" algn="l"/>
                <a:tab pos="1932305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Муниципальное дошкольное образовательное учреждение</a:t>
            </a:r>
            <a:endParaRPr lang="ru-RU" sz="1600" dirty="0" smtClean="0">
              <a:latin typeface="Times New Roman"/>
              <a:ea typeface="Times New Roman"/>
            </a:endParaRPr>
          </a:p>
          <a:p>
            <a:pPr algn="ctr" fontAlgn="base">
              <a:spcAft>
                <a:spcPts val="0"/>
              </a:spcAft>
              <a:tabLst>
                <a:tab pos="1492250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       детский сад общеразвивающего вида № 6.</a:t>
            </a:r>
            <a:endParaRPr lang="ru-RU" sz="1600" dirty="0">
              <a:latin typeface="Times New Roman"/>
              <a:ea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95636" y="2636912"/>
            <a:ext cx="65527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Интегрированная непрерывная образовательная деятельность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речевому,  познавательному </a:t>
            </a:r>
          </a:p>
          <a:p>
            <a:pPr algn="ctr" fontAlgn="base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художественно – эстетическому развитию</a:t>
            </a:r>
          </a:p>
          <a:p>
            <a:pPr algn="ctr" fontAlgn="base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детей среднего дошкольного возраста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тему: «Краски осени».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530120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Подготовил: </a:t>
            </a:r>
            <a:endParaRPr lang="ru-RU" sz="1600" dirty="0" smtClean="0">
              <a:latin typeface="Times New Roman"/>
              <a:ea typeface="Times New Roman"/>
            </a:endParaRPr>
          </a:p>
          <a:p>
            <a:pPr algn="ctr" fontAlgn="base"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воспитатель Гиреева О.Н.</a:t>
            </a:r>
            <a:endParaRPr lang="ru-RU" sz="1600" dirty="0" smtClean="0">
              <a:latin typeface="Times New Roman"/>
              <a:ea typeface="Times New Roman"/>
            </a:endParaRPr>
          </a:p>
          <a:p>
            <a:pPr algn="ctr" fontAlgn="base"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2016г.                                                          </a:t>
            </a:r>
            <a:endParaRPr lang="ru-RU" sz="1600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9377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Раннее развитие - СловоМам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075036"/>
            <a:ext cx="4320480" cy="550043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55576" y="75967"/>
            <a:ext cx="7772400" cy="1470025"/>
          </a:xfrm>
        </p:spPr>
        <p:txBody>
          <a:bodyPr>
            <a:normAutofit/>
          </a:bodyPr>
          <a:lstStyle/>
          <a:p>
            <a:pPr lvl="0"/>
            <a:r>
              <a:rPr lang="ru-RU" altLang="ru-RU" b="1" dirty="0">
                <a:solidFill>
                  <a:srgbClr val="C00000"/>
                </a:solidFill>
              </a:rPr>
              <a:t>Пальчиковая гимнастика</a:t>
            </a:r>
            <a:br>
              <a:rPr lang="ru-RU" altLang="ru-RU" b="1" dirty="0">
                <a:solidFill>
                  <a:srgbClr val="C00000"/>
                </a:solidFill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088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introdekatelyn.files.wordpress.com/2011/10/autumn-tre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6" y="0"/>
            <a:ext cx="91284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050_Вивальди - ''Времена Года' Осень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00514" y="5966331"/>
            <a:ext cx="312583" cy="31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6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8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6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99px.ru/sstorage/56/2013/03/image_5620031322361799171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692696"/>
            <a:ext cx="8051509" cy="537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81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xn--1-7sb7akeho.xn--p1ai/wp-content/uploads/2013/07/%D0%9E%D0%BB%D0%B5%D0%B3-%D0%AE%D1%80%D1%8C%D0%B5%D0%B2%D0%B8%D1%87-%D0%9B%D0%B0%D0%B4%D1%8B%D0%B3%D0%B8%D0%BD-%D0%9A%D1%80%D0%B0%D1%81%D0%BA%D0%B8-%D0%BE%D1%81%D0%B5%D0%BD%D0%B8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568952" cy="566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6193103"/>
            <a:ext cx="85689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         Картина </a:t>
            </a:r>
            <a:r>
              <a:rPr lang="ru-RU" sz="2400" b="1" dirty="0">
                <a:solidFill>
                  <a:srgbClr val="C00000"/>
                </a:solidFill>
              </a:rPr>
              <a:t>художника Олега </a:t>
            </a:r>
            <a:r>
              <a:rPr lang="ru-RU" sz="2400" b="1" dirty="0" err="1" smtClean="0">
                <a:solidFill>
                  <a:srgbClr val="C00000"/>
                </a:solidFill>
              </a:rPr>
              <a:t>Ладыгина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</a:rPr>
              <a:t>«Краски </a:t>
            </a:r>
            <a:r>
              <a:rPr lang="ru-RU" sz="2400" b="1" dirty="0">
                <a:solidFill>
                  <a:srgbClr val="C00000"/>
                </a:solidFill>
              </a:rPr>
              <a:t>осени»</a:t>
            </a:r>
          </a:p>
        </p:txBody>
      </p:sp>
    </p:spTree>
    <p:extLst>
      <p:ext uri="{BB962C8B-B14F-4D97-AF65-F5344CB8AC3E}">
        <p14:creationId xmlns:p14="http://schemas.microsoft.com/office/powerpoint/2010/main" val="117129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www.playcast.ru/uploads/2015/10/25/156086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03114"/>
            <a:ext cx="6336704" cy="633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03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Нарисуй мне, художник, Осень..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8640"/>
            <a:ext cx="4762500" cy="12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Нарисуй мне, художник, Осень..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276127" y="5445224"/>
            <a:ext cx="4762500" cy="12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42576" y="2564904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Игра «Вопрос – ответ»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719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data26.gallery.ru/albums/gallery/383967-9ed3d-90232062-m750x740-ua2fd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260649"/>
            <a:ext cx="3816423" cy="315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img0.liveinternet.ru/images/attach/c/8/105/74/105074092_large_5fb2841691d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16" y="3645024"/>
            <a:ext cx="3913280" cy="258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img-f.photosight.ru/245/6141595_lar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401" y="3648015"/>
            <a:ext cx="4527080" cy="261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w-dog.ru/wallpapers/12/19/554545516366269/priroda-pejzazh-les-derevya-osen-villa-doma-arxitektura-nature-landscape-forest-trees-architecture-vila-house-autumn-scenery-view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362" y="334692"/>
            <a:ext cx="4548966" cy="308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922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Нарисуй мне, художник, Осень..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8640"/>
            <a:ext cx="4762500" cy="12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Нарисуй мне, художник, Осень..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276127" y="5445224"/>
            <a:ext cx="4762500" cy="12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42576" y="2564904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Игра «Краски осени»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" name="Picture 2" descr="Нарисуй мне, художник, Осень..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276127" y="5591174"/>
            <a:ext cx="4762500" cy="12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564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348880"/>
            <a:ext cx="8229600" cy="1570186"/>
          </a:xfrm>
        </p:spPr>
        <p:txBody>
          <a:bodyPr>
            <a:normAutofit/>
          </a:bodyPr>
          <a:lstStyle/>
          <a:p>
            <a:r>
              <a:rPr lang="ru-RU" b="1" dirty="0" err="1" smtClean="0">
                <a:solidFill>
                  <a:srgbClr val="C00000"/>
                </a:solidFill>
              </a:rPr>
              <a:t>Физминутка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«Лети листок ко мне в кузовок»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" name="Picture 2" descr="Нарисуй мне, художник, Осень..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8640"/>
            <a:ext cx="4762500" cy="12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Нарисуй мне, художник, Осень..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276127" y="5445224"/>
            <a:ext cx="4762500" cy="12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231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img1.liveinternet.ru/images/attach/c/11/116/871/116871063_large_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632"/>
            <a:ext cx="7512276" cy="646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6615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69</Words>
  <Application>Microsoft Office PowerPoint</Application>
  <PresentationFormat>Экран (4:3)</PresentationFormat>
  <Paragraphs>15</Paragraphs>
  <Slides>11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Игра «Вопрос – ответ»</vt:lpstr>
      <vt:lpstr>Презентация PowerPoint</vt:lpstr>
      <vt:lpstr>Игра «Краски осени»</vt:lpstr>
      <vt:lpstr>Физминутка  «Лети листок ко мне в кузовок»</vt:lpstr>
      <vt:lpstr>Презентация PowerPoint</vt:lpstr>
      <vt:lpstr>Пальчиковая гимнастика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12</cp:revision>
  <dcterms:created xsi:type="dcterms:W3CDTF">2016-11-06T14:50:27Z</dcterms:created>
  <dcterms:modified xsi:type="dcterms:W3CDTF">2016-11-06T21:34:58Z</dcterms:modified>
</cp:coreProperties>
</file>