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27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58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07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84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67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86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56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80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0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31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D16C-C16A-4162-B738-12476D5730A4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C1053-3BBB-4F82-A82C-D40B972D1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45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844824"/>
            <a:ext cx="424847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ознавательное развитие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4969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Муниципальное  бюджетное дошкольное образовательное  учреждение  «Детский сад </a:t>
            </a:r>
            <a:r>
              <a:rPr lang="ru-RU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им. </a:t>
            </a:r>
            <a:r>
              <a:rPr lang="ru-RU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Кирова»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3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80728"/>
            <a:ext cx="6120680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" marR="28575" algn="ctr" fontAlgn="base">
              <a:spcAft>
                <a:spcPts val="0"/>
              </a:spcAft>
            </a:pPr>
            <a:r>
              <a:rPr lang="ru-RU" sz="28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Совместное увлечение нравится детям. Детям всегда нравится, чтобы родители были рядом, а не на кухне, в другой комнате… Обеспечьте яркие моменты в жизни своего ребенка! </a:t>
            </a:r>
            <a:endParaRPr lang="ru-RU" sz="280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8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7146" y="1340768"/>
            <a:ext cx="6336704" cy="308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Удачи!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уважением, 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5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старшей группы.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2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052736"/>
            <a:ext cx="5688632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" marR="28575" algn="ctr" fontAlgn="base">
              <a:spcAft>
                <a:spcPts val="0"/>
              </a:spcAft>
            </a:pPr>
            <a:r>
              <a:rPr lang="ru-RU" sz="28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Одна из задач - формирование первичных представлений об объектах окружающего мира, о свойствах и отношениях объектов окружающего мира. </a:t>
            </a:r>
          </a:p>
          <a:p>
            <a:pPr marL="28575" marR="28575" algn="ctr" fontAlgn="base">
              <a:spcAft>
                <a:spcPts val="0"/>
              </a:spcAft>
            </a:pPr>
            <a:r>
              <a:rPr lang="ru-RU" sz="28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Решается в таком виде детской деятельности, как</a:t>
            </a:r>
            <a:r>
              <a:rPr lang="ru-RU" sz="28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 познавательно-исследовательская</a:t>
            </a:r>
            <a:r>
              <a:rPr lang="ru-RU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b="1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5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196752"/>
            <a:ext cx="5976664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" marR="28575" algn="ctr" fontAlgn="base">
              <a:spcAft>
                <a:spcPts val="0"/>
              </a:spcAft>
            </a:pPr>
            <a:r>
              <a:rPr lang="ru-RU" sz="28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Предлагаем вашему вниманию различные опыты и эксперименты, которые вы можете проводить вместе с детьми. </a:t>
            </a:r>
            <a:endParaRPr lang="ru-RU" sz="280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2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196752"/>
            <a:ext cx="5904656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fontAlgn="base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По дороге из детского сада обратите внимание на осенние листочки.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Найдите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вместе с ребенком самый узорчатый, самый маленький.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Соберите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осенний букет.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Выложите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из листочков дома узор, сделайте поделку.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6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268760"/>
            <a:ext cx="6264696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fontAlgn="base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Проведите наблюдение с детьми за звёздным небом.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Найдите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самую яркую — Полярную звезду, созвездие Большой и Малой медведиц.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Поговорите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о космосе, о далёких мирах. </a:t>
            </a:r>
            <a:endParaRPr lang="ru-RU" sz="240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9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980728"/>
            <a:ext cx="604867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base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Познакомьте ребенка со свойствами воздуха.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Проведите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исследовательские действия: есть ли воздух в пластиковой бутылочке (сжать).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А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в коробочке из-под сока или молока (сжать их).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Проверьте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, есть ли воздух в воздушном шарике (проколоть его).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Что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можно услышать при прокалывании? </a:t>
            </a:r>
            <a:endParaRPr lang="ru-RU" sz="240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9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980728"/>
            <a:ext cx="6120680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fontAlgn="base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Научите детей получать звук и слышать его.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 Подуйте над горлышком пустой бутылки.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Послушайте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звук, который получится (свист). 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Налейте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в каждую бутылочку разное количество воды, снова подуйте над горлышком бутылки.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Звук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изменится: чем больше воды, тем выше звук.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2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908720"/>
            <a:ext cx="6048672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fontAlgn="base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Поместите луковицы в стеклянный сосуд, налейте в него воды.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	Вторую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луковицу оставьте в банке без воды и поставьте в темноте.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	Пронаблюдайте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когда появятся побеги.  </a:t>
            </a:r>
          </a:p>
          <a:p>
            <a:pPr marL="285750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	Сделайте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вывод о том, что в темноте побеги жёлтые, бледные. А на свету – ярко-зелёные. Отметьте, что в банке с водой быстрее появятся корни, без света – корней нет. </a:t>
            </a:r>
          </a:p>
          <a:p>
            <a:pPr marL="285750" indent="-285750" fontAlgn="base">
              <a:spcAft>
                <a:spcPts val="0"/>
              </a:spcAft>
              <a:buFont typeface="Arial" pitchFamily="34" charset="0"/>
              <a:buChar char="•"/>
            </a:pPr>
            <a:endParaRPr lang="ru-RU" dirty="0">
              <a:solidFill>
                <a:srgbClr val="00B05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3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Женя\Desktop\0_160e42_97d09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1052736"/>
            <a:ext cx="597666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4325" marR="28575" indent="-285750" algn="just" fontAlgn="base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Поместите верхушки свеклы и моркови в тарелку с водой.  </a:t>
            </a:r>
          </a:p>
          <a:p>
            <a:pPr marL="314325" marR="28575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Свеклу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расположите на свету, а морковь – в темное место.  </a:t>
            </a:r>
          </a:p>
          <a:p>
            <a:pPr marL="314325" marR="28575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Проведите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наблюдение: побеги листьев у свеклы – большие, яркие.  </a:t>
            </a:r>
          </a:p>
          <a:p>
            <a:pPr marL="314325" marR="28575" indent="-285750" algn="just" fontAlgn="base">
              <a:spcAft>
                <a:spcPts val="0"/>
              </a:spcAft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		Объясните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, что за счёт света в них образуются питательные вещества, которые необходимы для роста. В темноте они не образуются, поэтому зелень моркови — очень бледная. </a:t>
            </a:r>
          </a:p>
          <a:p>
            <a:pPr marL="314325" marR="28575" indent="-285750" algn="just" fontAlgn="base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40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7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Дом</cp:lastModifiedBy>
  <cp:revision>15</cp:revision>
  <dcterms:created xsi:type="dcterms:W3CDTF">2016-09-29T14:00:18Z</dcterms:created>
  <dcterms:modified xsi:type="dcterms:W3CDTF">2016-10-31T12:48:36Z</dcterms:modified>
</cp:coreProperties>
</file>