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77" r:id="rId7"/>
    <p:sldId id="280" r:id="rId8"/>
    <p:sldId id="282" r:id="rId9"/>
    <p:sldId id="260" r:id="rId10"/>
    <p:sldId id="274" r:id="rId11"/>
    <p:sldId id="273" r:id="rId12"/>
    <p:sldId id="261" r:id="rId13"/>
    <p:sldId id="270" r:id="rId14"/>
    <p:sldId id="262" r:id="rId15"/>
    <p:sldId id="283" r:id="rId16"/>
    <p:sldId id="284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174E-98FC-45EE-94F7-870C924432C6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6EC-D266-4E60-AB1E-0673F29C3A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173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174E-98FC-45EE-94F7-870C924432C6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6EC-D266-4E60-AB1E-0673F29C3A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85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174E-98FC-45EE-94F7-870C924432C6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6EC-D266-4E60-AB1E-0673F29C3A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028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174E-98FC-45EE-94F7-870C924432C6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6EC-D266-4E60-AB1E-0673F29C3A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696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174E-98FC-45EE-94F7-870C924432C6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6EC-D266-4E60-AB1E-0673F29C3A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353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174E-98FC-45EE-94F7-870C924432C6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6EC-D266-4E60-AB1E-0673F29C3A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182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174E-98FC-45EE-94F7-870C924432C6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6EC-D266-4E60-AB1E-0673F29C3A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59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174E-98FC-45EE-94F7-870C924432C6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6EC-D266-4E60-AB1E-0673F29C3A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145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174E-98FC-45EE-94F7-870C924432C6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6EC-D266-4E60-AB1E-0673F29C3A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523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174E-98FC-45EE-94F7-870C924432C6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6EC-D266-4E60-AB1E-0673F29C3A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043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174E-98FC-45EE-94F7-870C924432C6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6EC-D266-4E60-AB1E-0673F29C3A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70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3174E-98FC-45EE-94F7-870C924432C6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D96EC-D266-4E60-AB1E-0673F29C3A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932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еня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download.photo-sj.ru/images/%D1%81%D0%BA%D0%B0%D1%87%D0%B0%D1%82%D1%8C%20%D0%BA%D0%B0%D1%80%D1%82%D0%B8%D0%BD%D0%BA%D0%B8%20%D0%B4%D0%BB%D1%8F%20%D0%BF%D1%80%D0%B5%D0%B7%D0%B5%D0%BD%D1%82%D0%B0%D1%86%D0%B8%D0%B9%20powerpoint/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27280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43808" y="2132856"/>
            <a:ext cx="3312368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88640"/>
            <a:ext cx="7272808" cy="673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</a:rPr>
              <a:t>Муниципальное  бюджетное дошкольное образовательное  учреждение  «Детский сад </a:t>
            </a:r>
            <a:r>
              <a:rPr lang="ru-RU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</a:rPr>
              <a:t>им. </a:t>
            </a:r>
            <a:r>
              <a:rPr lang="ru-RU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</a:rPr>
              <a:t>Кирова»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173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Женя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Женя\Desktop\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7127"/>
            <a:ext cx="3672487" cy="259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Женя\Desktop\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9902" y="552450"/>
            <a:ext cx="3816098" cy="270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Женя\Desktop\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3717850" cy="27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Женя\Desktop\118637284_5767223_5010521_getimage_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9902" y="3717032"/>
            <a:ext cx="3816098" cy="27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8766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еня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Женя\Desktop\60.9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164" y="357301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Женя\Desktop\20_ehkskljuzivnye_chasy-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14070"/>
            <a:ext cx="2165674" cy="205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Женя\Desktop\uta-007-vp_images_16398479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2945" y="3717032"/>
            <a:ext cx="218206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Женя\Desktop\chasu-dorojnue-nhs_en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5345" y="2014070"/>
            <a:ext cx="2182061" cy="205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188640"/>
            <a:ext cx="61926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разложить предметы по группам</a:t>
            </a:r>
          </a:p>
        </p:txBody>
      </p:sp>
      <p:pic>
        <p:nvPicPr>
          <p:cNvPr id="1030" name="Picture 6" descr="C:\Users\Женя\Desktop\nor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121" y="1124744"/>
            <a:ext cx="2160240" cy="205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Женя\Desktop\94610a19765569a8bdea0bb5e26b36b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90740"/>
            <a:ext cx="2164819" cy="216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Женя\Desktop\7d9f1704ec439bbcabaca22c4dbeb66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5569" y="1124744"/>
            <a:ext cx="215423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Женя\Desktop\Vitek_VT_1676_9896_11372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5344" y="4483516"/>
            <a:ext cx="2156731" cy="215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7248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еня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136339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fontAlgn="base"/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0"/>
            <a:ext cx="8424936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«Продолжи ряд в той же последовательности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Женя\Desktop\propis-uzoryi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3794"/>
            <a:ext cx="3816424" cy="286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Женя\Desktop\propis-uzoryi-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1352" y="908720"/>
            <a:ext cx="3793295" cy="274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Женя\Desktop\propis-uzoryi-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6340" y="3762299"/>
            <a:ext cx="3796385" cy="286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Женя\Desktop\propis-uzoryi-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22" y="908720"/>
            <a:ext cx="3816424" cy="274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1651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еня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319" y="0"/>
            <a:ext cx="91623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Женя\Desktop\104dc530dd8b78a86ae969f5f709879a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2936" y="404665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Женя\Desktop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40324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Женя\Desktop\mi54xeJs60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5"/>
            <a:ext cx="4032448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Женя\Desktop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2936" y="3831022"/>
            <a:ext cx="4032448" cy="26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749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еня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/>
          </a:p>
          <a:p>
            <a:pPr fontAlgn="base"/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16454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 отличия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/>
              <a:t> </a:t>
            </a:r>
          </a:p>
        </p:txBody>
      </p:sp>
      <p:pic>
        <p:nvPicPr>
          <p:cNvPr id="4098" name="Picture 2" descr="C:\Users\Женя\Desktop\228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8092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7649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Женя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77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Женя\Desktop\228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8660"/>
            <a:ext cx="835292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7929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Женя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404664"/>
            <a:ext cx="705678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Чего не хватает?»  </a:t>
            </a:r>
          </a:p>
          <a:p>
            <a:pPr fontAlgn="base"/>
            <a:r>
              <a:rPr lang="ru-RU" dirty="0"/>
              <a:t> </a:t>
            </a:r>
          </a:p>
          <a:p>
            <a:pPr fontAlgn="base"/>
            <a:r>
              <a:rPr lang="ru-RU" dirty="0"/>
              <a:t> </a:t>
            </a:r>
          </a:p>
          <a:p>
            <a:pPr fontAlgn="base"/>
            <a:r>
              <a:rPr lang="ru-RU" dirty="0"/>
              <a:t> </a:t>
            </a:r>
          </a:p>
          <a:p>
            <a:pPr fontAlgn="base"/>
            <a:r>
              <a:rPr lang="ru-RU" dirty="0"/>
              <a:t> </a:t>
            </a:r>
          </a:p>
        </p:txBody>
      </p:sp>
      <p:pic>
        <p:nvPicPr>
          <p:cNvPr id="1027" name="Picture 3" descr="C:\Users\Женя\Desktop\77f745c32de59c89782b3bc1ded79af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53136"/>
            <a:ext cx="2376264" cy="19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Женя\Desktop\4353466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6070" y="4653136"/>
            <a:ext cx="2608622" cy="19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Женя\Desktop\42ZNFn_O6H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3163" y="800708"/>
            <a:ext cx="2057673" cy="293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Женя\Desktop\9bc800e11a11db1ff595b7a46415231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656" y="800708"/>
            <a:ext cx="2033984" cy="293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Женя\Desktop\i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4480" y="800708"/>
            <a:ext cx="2033984" cy="293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Женя\Desktop\a6a159152ebda26bbc5e42b4a8dd509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656" y="4653137"/>
            <a:ext cx="2592288" cy="19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6544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Женя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Женя\Desktop\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972" y="316751"/>
            <a:ext cx="4053655" cy="304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Женя\Desktop\img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972" y="3593084"/>
            <a:ext cx="4076328" cy="304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Женя\Desktop\img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803" y="3593086"/>
            <a:ext cx="4076328" cy="304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Женя\Desktop\img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803" y="316751"/>
            <a:ext cx="4076328" cy="304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655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Женя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04664"/>
            <a:ext cx="7200800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8208912" cy="6120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логического мышления у детей является очень важным, так как оно влияет на обучение в дальнейшем.  Во-первых, потому что все развитие идет из детства. Во-вторых, потому что то, как будет происходить развитие логического мышления у детей и с какого возраста, окажет влияние на обучение ребенка в дальнейшем.</a:t>
            </a:r>
          </a:p>
          <a:p>
            <a:pPr algn="just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Поступая в первый класс замечено, что немало детей умеют читать и неплохо пишут печатными буквами, пересказывают. Но в чем была заметна проблема, так это в развитии логического мышления у детей. А между тем, логическое мышление будет базой их дальнейшей учебы. Читать и писать первоклашек научат. Поэтому лучше больше времени посвятить развитию логики.</a:t>
            </a:r>
          </a:p>
          <a:p>
            <a:pPr algn="just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Развитие логического мышления у детей включает в себя немало операций мышления. Поэтому для занятий с детьми подбирайте разнонаправленные упражнения.</a:t>
            </a:r>
          </a:p>
          <a:p>
            <a:pPr algn="just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Вот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несколько упражнений, которыми можно развивать данный вид мышления.</a:t>
            </a:r>
          </a:p>
          <a:p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393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Женя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1564" y="0"/>
            <a:ext cx="9185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828092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«Найди «лишний»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" marR="28575" fontAlgn="base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098" name="Picture 2" descr="C:\Users\Женя\Desktop\unnec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9"/>
            <a:ext cx="3796826" cy="268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Женя\Desktop\814880bd6588a485dac97dc0e5e4d8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3546" y="980728"/>
            <a:ext cx="376412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Женя\Desktop\d7pyRJSCbM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3546" y="3861048"/>
            <a:ext cx="3764126" cy="266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Женя\Desktop\dNS8rjv7g-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07505"/>
            <a:ext cx="3796826" cy="268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579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Женя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332656"/>
            <a:ext cx="648072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«Найти общее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/>
            <a:r>
              <a:rPr lang="ru-RU" dirty="0"/>
              <a:t> 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/>
              <a:t> </a:t>
            </a:r>
          </a:p>
        </p:txBody>
      </p:sp>
      <p:pic>
        <p:nvPicPr>
          <p:cNvPr id="8196" name="Picture 4" descr="C:\Users\Женя\Desktop\8264965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4998"/>
            <a:ext cx="8352928" cy="534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53439" y="692696"/>
            <a:ext cx="2592288" cy="478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 цвету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348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еня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16632"/>
            <a:ext cx="48245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форме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Женя\Desktop\12-6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3542" y="2132856"/>
            <a:ext cx="2961256" cy="288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Женя\Desktop\61298_html_4e91ad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970" y="692696"/>
            <a:ext cx="2871673" cy="290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Женя\Desktop\61298_html_mfaf3dc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4798" y="692696"/>
            <a:ext cx="2823877" cy="282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Женя\Desktop\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049" y="3730366"/>
            <a:ext cx="2871673" cy="28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Женя\Desktop\61298_html_mce426d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5333" y="3730366"/>
            <a:ext cx="2823342" cy="286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0001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еня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Женя\Desktop\95221892_kerosinovaya_lampa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9234" y="3771915"/>
            <a:ext cx="276674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Женя\Desktop\item_foto_82623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6846"/>
            <a:ext cx="2655069" cy="265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Женя\Desktop\137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4981" y="1089065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332655"/>
            <a:ext cx="4104457" cy="648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предназначению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(ЧТО ДЕЛАЮТ?)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001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еня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820891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по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размеру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(какие?) 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Женя\Desktop\B2280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66855"/>
            <a:ext cx="3036400" cy="288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Женя\Desktop\9419.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2" y="760899"/>
            <a:ext cx="3023170" cy="294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Женя\Desktop\33ac903f17103485e70b94cb10c80e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13383"/>
            <a:ext cx="3049632" cy="276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Женя\Desktop\151119214648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5893" y="799388"/>
            <a:ext cx="3023170" cy="295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644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еня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5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Женя\Desktop\3d807d39-46d1-11e3-8e84-5404a6da57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9773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Женя\Desktop\1358970014_venik-800x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3810000" cy="375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0"/>
            <a:ext cx="4464496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 </a:t>
            </a:r>
            <a:endParaRPr lang="ru-RU" b="1" dirty="0" smtClean="0"/>
          </a:p>
          <a:p>
            <a:pPr algn="ctr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смысловой группе 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(для чего предназначены) 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834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Женя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48"/>
            <a:ext cx="92153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5596" y="116632"/>
            <a:ext cx="72728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«Обобщение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Назови одним словом. 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4"/>
            <a:ext cx="8424936" cy="5832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/>
              <a:t> </a:t>
            </a:r>
          </a:p>
        </p:txBody>
      </p:sp>
      <p:pic>
        <p:nvPicPr>
          <p:cNvPr id="5122" name="Picture 2" descr="C:\Users\Женя\Desktop\doortgwTf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472" y="3974883"/>
            <a:ext cx="3839063" cy="271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Женя\Desktop\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811" y="1129128"/>
            <a:ext cx="3805111" cy="269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Женя\Desktop\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2735"/>
            <a:ext cx="3816424" cy="269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97183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54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</dc:creator>
  <cp:lastModifiedBy>Дом</cp:lastModifiedBy>
  <cp:revision>34</cp:revision>
  <dcterms:created xsi:type="dcterms:W3CDTF">2016-10-02T13:46:22Z</dcterms:created>
  <dcterms:modified xsi:type="dcterms:W3CDTF">2016-10-31T13:50:50Z</dcterms:modified>
</cp:coreProperties>
</file>