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7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2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3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9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7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7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5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8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3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2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8FA1-618A-431C-842C-849EE2F503D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A899-1949-4E9B-949A-8D1DADC3E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8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7"/>
            <a:ext cx="5936704" cy="1152127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Воспитатель: Васильева С.В.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1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1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" y="-18383"/>
            <a:ext cx="9168511" cy="687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46" y="22521"/>
            <a:ext cx="9237542" cy="692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5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89" y="0"/>
            <a:ext cx="937253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6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53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" y="0"/>
            <a:ext cx="9542294" cy="715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0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0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4" y="-5970"/>
            <a:ext cx="9361040" cy="702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6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5"/>
            <a:ext cx="937253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8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3035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02"/>
            <a:ext cx="9282257" cy="696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0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09" y="0"/>
            <a:ext cx="9282209" cy="69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66"/>
            <a:ext cx="9289032" cy="69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8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6" y="-1415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589" cy="686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409045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29" y="-15951"/>
            <a:ext cx="9505056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3" y="-26006"/>
            <a:ext cx="9311196" cy="698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7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54" y="0"/>
            <a:ext cx="9191654" cy="689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5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-762"/>
            <a:ext cx="9373549" cy="70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2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5</cp:revision>
  <dcterms:created xsi:type="dcterms:W3CDTF">2016-11-23T05:24:30Z</dcterms:created>
  <dcterms:modified xsi:type="dcterms:W3CDTF">2016-11-28T10:41:27Z</dcterms:modified>
</cp:coreProperties>
</file>