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05E899-6B62-4073-9748-386A4BF98F9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81473F7-0B1A-4ECC-BEC7-2DF2B7DFB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E899-6B62-4073-9748-386A4BF98F9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3F7-0B1A-4ECC-BEC7-2DF2B7DFB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E899-6B62-4073-9748-386A4BF98F9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3F7-0B1A-4ECC-BEC7-2DF2B7DFB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05E899-6B62-4073-9748-386A4BF98F9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1473F7-0B1A-4ECC-BEC7-2DF2B7DFB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05E899-6B62-4073-9748-386A4BF98F9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81473F7-0B1A-4ECC-BEC7-2DF2B7DFB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E899-6B62-4073-9748-386A4BF98F9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3F7-0B1A-4ECC-BEC7-2DF2B7DFB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E899-6B62-4073-9748-386A4BF98F9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3F7-0B1A-4ECC-BEC7-2DF2B7DFB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05E899-6B62-4073-9748-386A4BF98F9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1473F7-0B1A-4ECC-BEC7-2DF2B7DFB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E899-6B62-4073-9748-386A4BF98F9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3F7-0B1A-4ECC-BEC7-2DF2B7DFB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05E899-6B62-4073-9748-386A4BF98F9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1473F7-0B1A-4ECC-BEC7-2DF2B7DFB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05E899-6B62-4073-9748-386A4BF98F9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1473F7-0B1A-4ECC-BEC7-2DF2B7DFB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05E899-6B62-4073-9748-386A4BF98F9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1473F7-0B1A-4ECC-BEC7-2DF2B7DFB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268760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Impact" pitchFamily="34" charset="0"/>
              </a:rPr>
              <a:t>«</a:t>
            </a:r>
            <a:r>
              <a:rPr lang="ru-RU" sz="3600" dirty="0" err="1" smtClean="0">
                <a:solidFill>
                  <a:srgbClr val="FF0000"/>
                </a:solidFill>
                <a:latin typeface="Impact" pitchFamily="34" charset="0"/>
              </a:rPr>
              <a:t>Лепбук</a:t>
            </a:r>
            <a:r>
              <a:rPr lang="ru-RU" sz="3600" dirty="0" smtClean="0">
                <a:solidFill>
                  <a:srgbClr val="FF0000"/>
                </a:solidFill>
                <a:latin typeface="Impact" pitchFamily="34" charset="0"/>
              </a:rPr>
              <a:t> как средство формирования экологических представлений у </a:t>
            </a:r>
            <a:r>
              <a:rPr lang="ru-RU" sz="3600" dirty="0" smtClean="0">
                <a:solidFill>
                  <a:srgbClr val="FF0000"/>
                </a:solidFill>
                <a:latin typeface="Impact" pitchFamily="34" charset="0"/>
              </a:rPr>
              <a:t>дошкольников»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3933056"/>
            <a:ext cx="59766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FF0000"/>
                </a:solidFill>
                <a:latin typeface="Impact" pitchFamily="34" charset="0"/>
              </a:rPr>
              <a:t>Подготовила:</a:t>
            </a:r>
          </a:p>
          <a:p>
            <a:pPr algn="r"/>
            <a:r>
              <a:rPr lang="ru-RU" sz="1400" dirty="0" smtClean="0">
                <a:solidFill>
                  <a:srgbClr val="0070C0"/>
                </a:solidFill>
                <a:latin typeface="Impact" pitchFamily="34" charset="0"/>
              </a:rPr>
              <a:t>Матушкина </a:t>
            </a:r>
            <a:r>
              <a:rPr lang="ru-RU" sz="1400" smtClean="0">
                <a:solidFill>
                  <a:srgbClr val="0070C0"/>
                </a:solidFill>
                <a:latin typeface="Impact" pitchFamily="34" charset="0"/>
              </a:rPr>
              <a:t>Ирина Викторовна,</a:t>
            </a:r>
            <a:endParaRPr lang="ru-RU" sz="1400" dirty="0" smtClean="0">
              <a:solidFill>
                <a:srgbClr val="0070C0"/>
              </a:solidFill>
              <a:latin typeface="Impact" pitchFamily="34" charset="0"/>
            </a:endParaRPr>
          </a:p>
          <a:p>
            <a:pPr algn="r"/>
            <a:r>
              <a:rPr lang="ru-RU" sz="1400" dirty="0" smtClean="0">
                <a:solidFill>
                  <a:srgbClr val="0070C0"/>
                </a:solidFill>
                <a:effectLst/>
                <a:latin typeface="Impact" pitchFamily="34" charset="0"/>
              </a:rPr>
              <a:t>воспитатель МАДОУ "Детский сад </a:t>
            </a:r>
          </a:p>
          <a:p>
            <a:pPr algn="r"/>
            <a:r>
              <a:rPr lang="ru-RU" sz="1400" dirty="0" smtClean="0">
                <a:solidFill>
                  <a:srgbClr val="0070C0"/>
                </a:solidFill>
                <a:effectLst/>
                <a:latin typeface="Impact" pitchFamily="34" charset="0"/>
              </a:rPr>
              <a:t>комбинированного вида №10 </a:t>
            </a:r>
          </a:p>
          <a:p>
            <a:pPr algn="r"/>
            <a:r>
              <a:rPr lang="ru-RU" sz="1400" dirty="0" err="1" smtClean="0">
                <a:solidFill>
                  <a:srgbClr val="0070C0"/>
                </a:solidFill>
                <a:effectLst/>
                <a:latin typeface="Impact" pitchFamily="34" charset="0"/>
              </a:rPr>
              <a:t>г.Шебекино</a:t>
            </a:r>
            <a:r>
              <a:rPr lang="ru-RU" sz="1400" dirty="0" smtClean="0">
                <a:solidFill>
                  <a:srgbClr val="0070C0"/>
                </a:solidFill>
                <a:effectLst/>
                <a:latin typeface="Impact" pitchFamily="34" charset="0"/>
              </a:rPr>
              <a:t> Белгородской области" </a:t>
            </a:r>
            <a:endParaRPr lang="ru-RU" sz="1400" dirty="0">
              <a:solidFill>
                <a:srgbClr val="0070C0"/>
              </a:solidFill>
              <a:effectLst/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6024699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2016г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36712"/>
            <a:ext cx="39604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Разделы экспозиции мини-музея «Матрешка» включают:</a:t>
            </a:r>
            <a:endParaRPr lang="ru-RU" sz="1400" dirty="0" smtClean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B0F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Раздел «Путешествие в историю» </a:t>
            </a:r>
            <a:r>
              <a:rPr lang="ru-RU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(конспекты ОД, бесед, экскурсий). </a:t>
            </a:r>
            <a:endParaRPr lang="ru-RU" sz="1400" i="1" dirty="0" smtClean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Задачи раздела: 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пробуждать интерес к жизни наших предков; знакомить с историей возникновения Матрешки; воспитывать уважение к своему народу. </a:t>
            </a:r>
            <a:endParaRPr lang="ru-RU" sz="1400" dirty="0" smtClean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B0F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Раздел «Такие разные Матрешки».</a:t>
            </a:r>
            <a:endParaRPr lang="ru-RU" sz="1400" dirty="0" smtClean="0">
              <a:solidFill>
                <a:srgbClr val="00B0F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Задачи раздела:</a:t>
            </a: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познакомить детей с разнообразием Матрешек, использованием разной росписи.</a:t>
            </a:r>
            <a:endParaRPr lang="ru-RU" sz="1400" dirty="0" smtClean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B0F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Раздел «Рукотворные Матрешки». </a:t>
            </a:r>
            <a:endParaRPr lang="ru-RU" sz="1400" dirty="0" smtClean="0">
              <a:solidFill>
                <a:srgbClr val="00B0F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Задачи раздела: 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познакомить с Матрешками, выполненными своими руками.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3"/>
          <a:stretch/>
        </p:blipFill>
        <p:spPr bwMode="auto">
          <a:xfrm>
            <a:off x="4958647" y="980728"/>
            <a:ext cx="4165743" cy="50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6632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Залог успешного и востребованного хорошего мини-музея – его интерактивность. В настоящих музеях трогать ничего нельзя, а в мини-музее не только можно, но и нужно. Их удобно посещать каждый день, можно самостоятельно менять, переставлять экспонаты, брать их в руки и рассматривать. В обычном музее ребенок - лишь пассивный созерцатель, а здесь он - соавтор, творец экспозиции.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79123"/>
            <a:ext cx="3121025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16437"/>
            <a:ext cx="312102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7465"/>
            <a:ext cx="3168352" cy="422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7704856" cy="366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В результате познавательно-исследовательской деятельности дошкольники получили от родителей и педагогов ответы на интересующие вопросы о декоративно–прикладном искусстве. У детей стали формироваться представления об истории происхождения декоративно-прикладного искусства, о его многообразии и видах.</a:t>
            </a:r>
            <a:endParaRPr lang="ru-RU" dirty="0" smtClean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586990" algn="l"/>
              </a:tabLs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4752528" cy="356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916832"/>
            <a:ext cx="7133684" cy="17154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Спасибо за внимание!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908720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Развивать у детей понимание культурного наследия и воспитывать бережное отношение к нему необходимо с дошкольного возраста  – благоприятного периода воспитания  патриотизма, любви к малой Родине, воспитания  таких нравственных качеств, которые позволяют вырасти дошкольнику человеком – гражданином своей страны, патриотом, умеющим оценить и сберечь историческое и культурное наследие русского народа.</a:t>
            </a:r>
          </a:p>
        </p:txBody>
      </p:sp>
    </p:spTree>
    <p:extLst>
      <p:ext uri="{BB962C8B-B14F-4D97-AF65-F5344CB8AC3E}">
        <p14:creationId xmlns:p14="http://schemas.microsoft.com/office/powerpoint/2010/main" xmlns="" val="37106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924944"/>
            <a:ext cx="741682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effectLst/>
                <a:latin typeface="Times New Roman"/>
                <a:ea typeface="Calibri"/>
              </a:rPr>
              <a:t>В содержании ФГОС отмечается острая необходимость воспитания патриотизма дошкольника. В этом возрасте возникают большие возможности для систематического и последовательного нравственного воспитания детей. Происходит формирование духовной основы ребенка, эмоций, чувств, мышления, процессов социальной адаптации в обществе, начинается процесс осознания себя в окружающем мире. </a:t>
            </a:r>
            <a:r>
              <a:rPr lang="ru-RU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Яркие впечатления о родной природе, об истории родного края, о Родине, полученные в детстве, нередко остаются в памяти человека на всю жизнь и формируют у ребенка такие черты характера, которые помогут ему стать патриотом и гражданином своей страны.</a:t>
            </a:r>
            <a:endParaRPr lang="ru-RU" sz="1400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http://dou5-dubna.ru/images/fgos_d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624"/>
            <a:ext cx="342839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83671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Одной из современных форм работы с детьми в ДОУ является мини-музей, который позволяет применять развивающие технологии и разнообразные методы, приемы работы с дошкольниками по различным темам.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2348880"/>
            <a:ext cx="6912768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В условиях детского сада невозможно создать экспозиции, соответствующие требованиям музейного дела. Поэтому они имеют приставку – «мини» - это и возраст детей, для которых они предназначены, и очень небольшое пространство, которое они занимают в детском саду, и размеры экспозиций, и определенная ограниченность тематики. Создание мини - музеев помогает развить у детей дошкольного возраста интерес к истории и культуре своего народа, учит уважать его традиции, воспитывает патриота. </a:t>
            </a:r>
            <a:endParaRPr lang="ru-RU" sz="1400" dirty="0" smtClean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48680"/>
            <a:ext cx="7056784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Создание мини – музея «Удивительная роспись» проходила в  три этапа при участии педагогов, воспитанников и их родителей. </a:t>
            </a:r>
            <a:endParaRPr lang="ru-RU" sz="1400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5109"/>
            <a:ext cx="3657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8640"/>
            <a:ext cx="756084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Целью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создания данного мини–музея стала: формирование  духовно-нравственных  чувств  дошкольников  через музейную педагогику.</a:t>
            </a:r>
            <a:endParaRPr lang="ru-RU" sz="1400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195069"/>
            <a:ext cx="7488832" cy="419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Задачи</a:t>
            </a:r>
            <a:r>
              <a:rPr lang="ru-RU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нашего мини – музея:</a:t>
            </a:r>
            <a:endParaRPr lang="ru-RU" sz="1400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  <a:p>
            <a:pPr indent="17145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1.Познакомить воспитанников, родителей, педагогов с историей страны на примере народных промыслов.  Возникновения и создания матрешки.</a:t>
            </a:r>
            <a:endParaRPr lang="ru-RU" sz="1400" dirty="0" smtClean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  <a:p>
            <a:pPr indent="17145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2.Обогащение предметно – развивающей среды группы с помощью создания мини-музея, закладывание культурных ценностей.</a:t>
            </a:r>
            <a:endParaRPr lang="ru-RU" sz="1400" dirty="0" smtClean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  <a:p>
            <a:pPr indent="17145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3.Обогащение </a:t>
            </a:r>
            <a:r>
              <a:rPr lang="ru-RU" dirty="0" err="1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воспитательно</a:t>
            </a:r>
            <a:r>
              <a:rPr lang="ru-RU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-образовательного пространства новыми формами.</a:t>
            </a:r>
            <a:endParaRPr lang="ru-RU" sz="1400" dirty="0" smtClean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  <a:p>
            <a:pPr indent="17145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4. Формирование у дошкольников представления о музее.</a:t>
            </a:r>
            <a:endParaRPr lang="ru-RU" sz="1400" dirty="0" smtClean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  <a:p>
            <a:pPr indent="17145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5.Развивать творчество, фантазию, самостоятельность (при создании творческих работ с использованием аппликации, рисования, лепки).</a:t>
            </a:r>
            <a:endParaRPr lang="ru-RU" sz="1400" dirty="0" smtClean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   6. Привлечение родителей к сотрудничеству.</a:t>
            </a:r>
            <a:endParaRPr lang="ru-RU" sz="1400" dirty="0" smtClean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   7. Воспитание осознанного интереса к русской народной культуре.</a:t>
            </a:r>
            <a:endParaRPr lang="ru-RU" sz="1400" dirty="0" smtClean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04664"/>
            <a:ext cx="7560840" cy="1764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В рамках </a:t>
            </a:r>
            <a:r>
              <a:rPr lang="ru-RU" sz="2400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подготовительного этапа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воспитатели, дети и их родители определяют тему и название мини-музея, место его размещения, разрабатывают модель будущей экспозиции. </a:t>
            </a:r>
            <a:endParaRPr lang="ru-RU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2564904"/>
            <a:ext cx="7728398" cy="91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На практическом этапе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происходил сбор экспонатов, их группировка, оформление, изготовление игр, макетов. </a:t>
            </a:r>
            <a:endParaRPr lang="ru-RU" dirty="0" smtClean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3" y="4158415"/>
            <a:ext cx="7704857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1450"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Заключительный этап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предусматривал  подведение итогов работы, открытие мини-музея «Удивительная роспись» в группе, организацию выставки для родителей и гостей. </a:t>
            </a:r>
            <a:endParaRPr lang="ru-RU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7488832" cy="166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Музейные экспонаты менялись в соответствии с возрастом детей. Для детей 2 младшей группы была организована выставка «Народные промыслы», в средней группе действовала экспозиция «Голубое чудо – гжель», «Золотая хохлома», в старшей группе – «Дымковская игрушка», «</a:t>
            </a:r>
            <a:r>
              <a:rPr lang="ru-RU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Филимоновские</a:t>
            </a:r>
            <a:r>
              <a:rPr lang="ru-RU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свистульки».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232" y="239002"/>
            <a:ext cx="8189768" cy="614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H:\DSC029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232" y="226244"/>
            <a:ext cx="8222705" cy="616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232" y="249572"/>
            <a:ext cx="8192684" cy="61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0528" y="1809142"/>
            <a:ext cx="3672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effectLst/>
                <a:latin typeface="Times New Roman"/>
                <a:ea typeface="Calibri"/>
              </a:rPr>
              <a:t>В 2016-2017 учебном году, учитывая возрастные особенности детей группы, экспонатом нашего мини-музея стала русская народная игрушка, символ России - матрешка.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3600400" cy="513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</TotalTime>
  <Words>708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16</cp:revision>
  <dcterms:created xsi:type="dcterms:W3CDTF">2016-11-15T19:03:46Z</dcterms:created>
  <dcterms:modified xsi:type="dcterms:W3CDTF">2016-11-17T15:11:04Z</dcterms:modified>
</cp:coreProperties>
</file>