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9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1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1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4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4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9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7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7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5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6C22-1404-4B00-88AB-932CFD194A26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F475-22E2-4E0D-91CD-0F7F3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3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9248503" cy="6908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407313"/>
            <a:ext cx="2338251" cy="3239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28862"/>
            <a:ext cx="2965269" cy="2965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8" b="92749" l="1883" r="96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704" b="6174"/>
          <a:stretch/>
        </p:blipFill>
        <p:spPr>
          <a:xfrm flipH="1">
            <a:off x="7093131" y="1592016"/>
            <a:ext cx="2978332" cy="4982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2" y="4220597"/>
            <a:ext cx="2481943" cy="21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31" y="0"/>
            <a:ext cx="497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" b="7238"/>
          <a:stretch/>
        </p:blipFill>
        <p:spPr>
          <a:xfrm>
            <a:off x="1524000" y="0"/>
            <a:ext cx="8834846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41500"/>
            <a:ext cx="762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29" y="310411"/>
            <a:ext cx="5688106" cy="63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333084"/>
            <a:ext cx="9063317" cy="61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1" y="54334"/>
            <a:ext cx="7274859" cy="67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3" y="374130"/>
            <a:ext cx="6670593" cy="60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31750"/>
            <a:ext cx="7747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585788"/>
            <a:ext cx="8493714" cy="54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400225"/>
            <a:ext cx="6323831" cy="39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2890"/>
            <a:ext cx="8382000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</cp:revision>
  <dcterms:created xsi:type="dcterms:W3CDTF">2016-11-28T13:04:50Z</dcterms:created>
  <dcterms:modified xsi:type="dcterms:W3CDTF">2016-11-28T13:33:36Z</dcterms:modified>
</cp:coreProperties>
</file>