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Обучение грамоте дошкольников.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Основные  методы и принципы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44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8011" y="679269"/>
            <a:ext cx="1119486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группе предусматривается развивать фонематический слух: различение на слух и называние слова с определенным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звуком.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старшей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предполагается учить определять место звука в слове.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подготовительной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школе группе рекомендуется: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дать детям представления о предложении (без грамматического определения);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упражнять в составлении предложений из 2-4 слов, в членении простых предложений на слова с указанием их последовательности;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делить двухсложные слова на слоги, составлять слова из слогов, делить на слоги трехсложные слова 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открытым слогом.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4578" y="65314"/>
            <a:ext cx="101683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Обучение грамоте по программе «От рождения до школы»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65444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1110339" y="2078299"/>
            <a:ext cx="10202091" cy="790304"/>
          </a:xfrm>
          <a:prstGeom prst="flowChartProcess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63500" dist="25400" dir="5400000" algn="ctr" rotWithShape="0">
              <a:srgbClr val="000000">
                <a:alpha val="69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предложением - выделение его как смысловой единицы из речи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1110340" y="3041032"/>
            <a:ext cx="10202091" cy="923545"/>
          </a:xfrm>
          <a:prstGeom prst="flowChartProcess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63500" dist="25400" dir="5400000" algn="ctr" rotWithShape="0">
              <a:srgbClr val="000000">
                <a:alpha val="69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/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словесным составом предложения - деление предложения на слова и составление из слов (2 - 4) предложений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1110341" y="4167052"/>
            <a:ext cx="10202091" cy="1408176"/>
          </a:xfrm>
          <a:prstGeom prst="flowChartProcess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63500" dist="25400" dir="5400000" algn="ctr" rotWithShape="0">
              <a:srgbClr val="000000">
                <a:alpha val="69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со звуковым строением слов, формирование навыков звукового анализа слов: определение количества, последовательности звуков (фонем) и составление слов с определенными звуками, понимающие смыслоразличительной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роли фонемы;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1123405" y="5747657"/>
            <a:ext cx="10202091" cy="888274"/>
          </a:xfrm>
          <a:prstGeom prst="flowChartProcess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63500" dist="25400" dir="5400000" algn="ctr" rotWithShape="0">
              <a:srgbClr val="000000">
                <a:alpha val="69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со слоговым строением слова - членение слов (из 2 - 3 слогов) на части и составление слов и слогов;</a:t>
            </a:r>
          </a:p>
          <a:p>
            <a:pPr algn="ctr"/>
            <a:endParaRPr lang="ru-RU" dirty="0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1123405" y="1092049"/>
            <a:ext cx="10202091" cy="813821"/>
          </a:xfrm>
          <a:prstGeom prst="flowChartProcess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63500" dist="25400" dir="5400000" algn="ctr" rotWithShape="0">
              <a:srgbClr val="000000">
                <a:alpha val="69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детей со словом - вычленение слова как самостоятельной смысловой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единицы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 потока речи;</a:t>
            </a:r>
          </a:p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358537" y="304799"/>
            <a:ext cx="8468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Принципы обучения грамоте по </a:t>
            </a:r>
            <a:r>
              <a:rPr lang="ru-RU" sz="3200" b="1" dirty="0" err="1" smtClean="0"/>
              <a:t>Б.Эльконину</a:t>
            </a:r>
            <a:r>
              <a:rPr lang="ru-RU" sz="3200" b="1" dirty="0" smtClean="0"/>
              <a:t>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15272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65115"/>
            <a:ext cx="1146211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-Система позволяет учить ребенка читать так рано, как вам этого хочется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она подходит и деткам постарше, с которыми тоже можно прекрасно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ней заниматься.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-Дети могут очень легко и быстро научиться читать, при этом читать они будут бегло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запинок,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излишних трудозатрат.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этом занимаются они обычно с большим интересом и удовольствием.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-Если ребенок никак не может освоить чтение, то занятия по этой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позволить малышу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приобрести нужные навыки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все-таки начать читать.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подходит для слабовидящих, слабослышащих детей, а также для детей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взрослых, для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русский язык не является родным.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-Методика вырабатывает определенные навыки грамотного письма.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33057" y="441895"/>
            <a:ext cx="87959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Arial Black" panose="020B0A04020102020204" pitchFamily="34" charset="0"/>
              </a:rPr>
              <a:t>Обучение чтению по методике </a:t>
            </a:r>
            <a:r>
              <a:rPr lang="ru-RU" sz="2800" b="1" dirty="0" err="1" smtClean="0">
                <a:latin typeface="Arial Black" panose="020B0A04020102020204" pitchFamily="34" charset="0"/>
              </a:rPr>
              <a:t>Н.Зайцева</a:t>
            </a:r>
            <a:r>
              <a:rPr lang="ru-RU" sz="2800" b="1" dirty="0" smtClean="0">
                <a:latin typeface="Arial Black" panose="020B0A04020102020204" pitchFamily="34" charset="0"/>
              </a:rPr>
              <a:t>.</a:t>
            </a:r>
            <a:endParaRPr lang="ru-RU" sz="28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729576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434</TotalTime>
  <Words>344</Words>
  <Application>Microsoft Office PowerPoint</Application>
  <PresentationFormat>Широкоэкранный</PresentationFormat>
  <Paragraphs>29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Arial Black</vt:lpstr>
      <vt:lpstr>Times New Roman</vt:lpstr>
      <vt:lpstr>Tw Cen MT</vt:lpstr>
      <vt:lpstr>Капля</vt:lpstr>
      <vt:lpstr>Обучение грамоте дошкольников.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грамоте дошкольников.</dc:title>
  <dc:creator>Елена</dc:creator>
  <cp:lastModifiedBy>Елена</cp:lastModifiedBy>
  <cp:revision>13</cp:revision>
  <dcterms:created xsi:type="dcterms:W3CDTF">2016-11-22T07:21:28Z</dcterms:created>
  <dcterms:modified xsi:type="dcterms:W3CDTF">2016-12-05T11:32:32Z</dcterms:modified>
</cp:coreProperties>
</file>