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66" r:id="rId4"/>
    <p:sldId id="262" r:id="rId5"/>
    <p:sldId id="263" r:id="rId6"/>
    <p:sldId id="264" r:id="rId7"/>
    <p:sldId id="267" r:id="rId8"/>
    <p:sldId id="268" r:id="rId9"/>
    <p:sldId id="269" r:id="rId10"/>
    <p:sldId id="270" r:id="rId11"/>
    <p:sldId id="28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4A846-9B14-491A-BD37-3BC7A63E74D5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24A5-63ED-4FF4-B0F4-72831E95EA72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62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1420-23AE-40E5-9836-0B7DE76C510B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ACFB-8D52-4D4B-926D-ED9F61AF9F90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183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F7D7-3ECF-469C-8F11-863696B7F1F7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F763-6EE8-4425-AD8F-24CAD88E4DF7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85663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28A5-712E-4899-A55C-C21A82C22EF6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93799-948B-4548-B268-9E3D2919BE6E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2536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5E04F-DE78-47C9-8604-417D18E09526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887D2-75F8-4ED5-B025-E5BF912B53FD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76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0465C-C862-40D8-8DEE-A04CE2EA8FEE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AAB6-91B0-47A3-88A7-5EF77FD30B5F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18890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44CD7-D5E6-44DE-A3DC-044DFD32023B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4DE95-682A-400C-A902-267E160DE2AE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09168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C0323-E99B-4153-828A-D7BB3856A1D4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CA6E4-97EA-473C-BAB3-19DA59B750ED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18336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DFD8-83CC-4E06-8245-0ECC88B2C922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9D43-3FE4-4688-8920-925344512008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72476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BDA9F-3D41-4B54-B518-7634F97B8AF3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DC73-B1A8-43AE-893F-F6FB18104A8B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47983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EBCA5-BB55-4E7A-9A94-8BC96A801E3C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02B8-4651-43DC-8701-E45E8E8F24A8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34224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BB8183-F063-439A-8E60-086D5F3BE9F5}" type="datetimeFigureOut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18.11.2016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3264CE-C8B5-4BC6-98AE-A8E6F782D672}" type="slidenum">
              <a:rPr lang="ru-R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6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36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125538"/>
            <a:ext cx="5976938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787900" y="1844675"/>
            <a:ext cx="3887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900113" y="549275"/>
            <a:ext cx="7848600" cy="1079500"/>
          </a:xfrm>
          <a:prstGeom prst="ribbon2">
            <a:avLst>
              <a:gd name="adj1" fmla="val 12500"/>
              <a:gd name="adj2" fmla="val 72491"/>
            </a:avLst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white"/>
              </a:solidFill>
            </a:endParaRPr>
          </a:p>
        </p:txBody>
      </p:sp>
      <p:sp>
        <p:nvSpPr>
          <p:cNvPr id="20489" name="WordArt 9"/>
          <p:cNvSpPr>
            <a:spLocks noChangeArrowheads="1" noChangeShapeType="1" noTextEdit="1"/>
          </p:cNvSpPr>
          <p:nvPr/>
        </p:nvSpPr>
        <p:spPr bwMode="auto">
          <a:xfrm>
            <a:off x="2268538" y="692150"/>
            <a:ext cx="5256212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Мама </a:t>
            </a:r>
          </a:p>
        </p:txBody>
      </p:sp>
      <p:pic>
        <p:nvPicPr>
          <p:cNvPr id="6" name="Picture 4" descr="image36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35113"/>
            <a:ext cx="5976937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36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8113"/>
            <a:ext cx="6119813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угольник 7"/>
          <p:cNvSpPr>
            <a:spLocks noChangeArrowheads="1"/>
          </p:cNvSpPr>
          <p:nvPr/>
        </p:nvSpPr>
        <p:spPr bwMode="auto">
          <a:xfrm>
            <a:off x="4429125" y="1928813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Это самое дорогое, что есть у нас в жизни. </a:t>
            </a:r>
            <a:br>
              <a:rPr lang="ru-RU" altLang="ru-RU" sz="36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Самый близкий и родной</a:t>
            </a:r>
            <a:r>
              <a:rPr lang="ru-RU" altLang="ru-RU" sz="3600" smtClean="0">
                <a:solidFill>
                  <a:prstClr val="white"/>
                </a:solidFill>
                <a:cs typeface="Times New Roman" pitchFamily="18" charset="0"/>
              </a:rPr>
              <a:t/>
            </a:r>
            <a:br>
              <a:rPr lang="ru-RU" altLang="ru-RU" sz="3600" smtClean="0">
                <a:solidFill>
                  <a:prstClr val="white"/>
                </a:solidFill>
                <a:cs typeface="Times New Roman" pitchFamily="18" charset="0"/>
              </a:rPr>
            </a:br>
            <a:r>
              <a:rPr lang="ru-RU" altLang="ru-RU" sz="3600" smtClean="0">
                <a:solidFill>
                  <a:prstClr val="white"/>
                </a:solidFill>
                <a:cs typeface="Times New Roman" pitchFamily="18" charset="0"/>
              </a:rPr>
              <a:t>человек. </a:t>
            </a:r>
            <a:endParaRPr lang="ru-RU" altLang="ru-RU" sz="36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93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 animBg="1"/>
      <p:bldP spid="2048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972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2577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картинки для б\4760-1152x8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Рабочий стол\картинки для б\0_73af6_820c1dfb_X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82" y="136909"/>
            <a:ext cx="5193708" cy="62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картинки для б\a9TBLUGNY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" b="99669" l="0" r="100000">
                        <a14:foregroundMark x1="80412" y1="4139" x2="91546" y2="9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62" y="1947090"/>
            <a:ext cx="1844699" cy="229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картинки для б\gluhar_utka_i_gu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39">
                        <a14:foregroundMark x1="36041" y1="15021" x2="36041" y2="15021"/>
                        <a14:foregroundMark x1="37817" y1="13305" x2="36041" y2="20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29" y="4650376"/>
            <a:ext cx="1985964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картинки для б\4935620_Indyuk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4222" y1="18651" x2="80222" y2="23810"/>
                        <a14:foregroundMark x1="75778" y1="19643" x2="85333" y2="2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5" y="1947089"/>
            <a:ext cx="2051174" cy="22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Рабочий стол\картинки для б\korowa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97" y="2150115"/>
            <a:ext cx="4627735" cy="50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картинки для б\cat-vector-4_11-1133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7412" y1="53365" x2="34665" y2="99199"/>
                        <a14:foregroundMark x1="18530" y1="72917" x2="22204" y2="94712"/>
                        <a14:foregroundMark x1="41853" y1="55449" x2="48722" y2="63942"/>
                        <a14:foregroundMark x1="50000" y1="76603" x2="54952" y2="90705"/>
                        <a14:foregroundMark x1="53994" y1="78205" x2="67732" y2="93910"/>
                        <a14:foregroundMark x1="91054" y1="19391" x2="78275" y2="31571"/>
                        <a14:foregroundMark x1="79073" y1="33494" x2="67412" y2="5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2868035" cy="28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Рабочий стол\картинки для б\porosyat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9111" y1="26000" x2="28667" y2="31111"/>
                        <a14:foregroundMark x1="19778" y1="26222" x2="20667" y2="31778"/>
                        <a14:foregroundMark x1="15333" y1="33333" x2="15778" y2="42000"/>
                        <a14:foregroundMark x1="89333" y1="29556" x2="8977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2" y="4308872"/>
            <a:ext cx="3031891" cy="30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14:pan dir="u"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76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259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3670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93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0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044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89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58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849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6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138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6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160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508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616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39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</cp:revision>
  <dcterms:created xsi:type="dcterms:W3CDTF">2016-11-17T08:10:43Z</dcterms:created>
  <dcterms:modified xsi:type="dcterms:W3CDTF">2016-11-18T08:20:35Z</dcterms:modified>
</cp:coreProperties>
</file>