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4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85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95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29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1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531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4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44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00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34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5086-2ADC-4E78-8074-C62870CFB4A9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1FF62-3CF0-4FFF-A6DC-FF00B30558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9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" y="0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836712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Педсовет № 2 </a:t>
            </a:r>
          </a:p>
          <a:p>
            <a:pPr algn="ctr"/>
            <a:endParaRPr lang="ru-RU" sz="36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ИКТ в образовательном процессе ДОУ </a:t>
            </a:r>
          </a:p>
          <a:p>
            <a:pPr algn="ctr"/>
            <a:r>
              <a:rPr lang="ru-RU" sz="4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реализации ФГОС ДО»</a:t>
            </a:r>
          </a:p>
          <a:p>
            <a:pPr algn="ctr"/>
            <a:endParaRPr lang="ru-RU" sz="40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 31 «</a:t>
            </a:r>
            <a:r>
              <a:rPr lang="ru-RU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Дюймовочка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Зеленогорск</a:t>
            </a:r>
          </a:p>
          <a:p>
            <a:pPr algn="ctr"/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г.</a:t>
            </a:r>
          </a:p>
          <a:p>
            <a:pPr algn="ctr"/>
            <a:endParaRPr lang="ru-RU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7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71" y="-19632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5059" y="476672"/>
            <a:ext cx="14093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6600"/>
                </a:solidFill>
                <a:effectLst/>
                <a:latin typeface="Times New Roman"/>
                <a:ea typeface="Calibri"/>
              </a:rPr>
              <a:t>ИКТ</a:t>
            </a:r>
            <a:endParaRPr lang="ru-RU" sz="4400" b="1" dirty="0">
              <a:solidFill>
                <a:srgbClr val="0066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48355" y="1248403"/>
            <a:ext cx="576064" cy="21373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635896" y="1246113"/>
            <a:ext cx="576066" cy="21373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2451" y="1516542"/>
            <a:ext cx="37739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600"/>
                </a:solidFill>
                <a:effectLst/>
                <a:latin typeface="Times New Roman"/>
                <a:ea typeface="Calibri"/>
              </a:rPr>
              <a:t>ИНФОРМАЦИОННЫЕ – </a:t>
            </a:r>
          </a:p>
          <a:p>
            <a:pPr algn="ctr"/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труда». На современном этапе методы, способы и средства напрямую взаимосвязаны с компьютером (компьютерные технологии).</a:t>
            </a:r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65258" y="1516542"/>
            <a:ext cx="421897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КОММУНИКАЦИОННЫЕ – </a:t>
            </a:r>
          </a:p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методы, способы и средства взаимодействия человека с внешней средой (обратный процесс также важен). В этих коммуникациях компьютер занимает свое место. Он обеспечивает: комфортное, индивидуальное, многообразное, высокоинтеллектуальное взаимодействие объектов коммуникации. Соединяя информационные и коммуникационные технологии, проецируя их на образовательную практику необходимо отметить, что основной задачей, которая стоит перед их внедрением является адаптация человека к жизни в информационном обществе.</a:t>
            </a:r>
            <a:endParaRPr lang="ru-RU" sz="16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5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" y="0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548680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32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lang="ru-RU" sz="32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ИКТ:</a:t>
            </a:r>
          </a:p>
          <a:p>
            <a:pPr algn="ctr"/>
            <a:endParaRPr lang="ru-RU" sz="3200" b="1" u="sng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информационного пространства образовательного учреждения, системы, в которой задействованы и на информационном уровне связаны все участники учебно-воспитательного процесса: администрация, педагоги, воспитанники и их родители.</a:t>
            </a:r>
          </a:p>
          <a:p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829" y="3284984"/>
            <a:ext cx="5343338" cy="26716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15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" y="0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05054" y="548680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ИКТ: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организации процесса познания, поддерживающего </a:t>
            </a:r>
            <a:r>
              <a:rPr lang="ru-RU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 к учебному процессу;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учебного процесса при сохранении его целостности;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эффективной системы управления информационно-методическим обеспечением образования.</a:t>
            </a:r>
          </a:p>
          <a:p>
            <a:pPr algn="just"/>
            <a:endParaRPr lang="ru-RU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ПРОЦЕССА ИНФОРМАТИЗАЦИИ ДОУ: </a:t>
            </a:r>
          </a:p>
          <a:p>
            <a:pPr algn="ctr"/>
            <a:endParaRPr lang="ru-RU" sz="2000" b="1" u="sng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Организационное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методической службы;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материально – технической базы;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определенной информационной среды.</a:t>
            </a:r>
          </a:p>
          <a:p>
            <a:pPr algn="just"/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</a:t>
            </a: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ИКТ – компетентности педагогов ДОУ;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ИКТ в образовательное пространство.</a:t>
            </a:r>
          </a:p>
          <a:p>
            <a:pPr algn="just"/>
            <a:endParaRPr lang="ru-RU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79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" y="0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9944" y="620688"/>
            <a:ext cx="806489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ПРИМЕНЕНИЯ ИКТ ПЕДАГОГАМИ ДОУ:</a:t>
            </a:r>
          </a:p>
          <a:p>
            <a:pPr algn="ctr"/>
            <a:endParaRPr lang="ru-RU" sz="20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документации.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работа, повышение квалификации педагога, аттестация.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НОД;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совместной развивающей деятельности педагога и детей,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проектов,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развивающей среды (игр, пособий, дидактических материалов).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1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" y="0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476672"/>
            <a:ext cx="813690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использования ИКТ в работе:</a:t>
            </a:r>
          </a:p>
          <a:p>
            <a:pPr algn="ctr"/>
            <a:endParaRPr lang="ru-RU" sz="24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подбор иллюстративного материала к занятиям, оформлению родительских уголков, группы, информационного материала для оформления стендов, папок-передвижек, (сканирование, Интернет; принтер, презентация);</a:t>
            </a:r>
          </a:p>
          <a:p>
            <a:pPr algn="just"/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подбор дополнительного познавательного материала к занятиям (энциклопедии);</a:t>
            </a:r>
          </a:p>
          <a:p>
            <a:pPr algn="just"/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оформление групповой документации (списки детей, сведения о родителях, диагностику развития детей, планирование, мониторинг выполнения программы и т.п.), отчетов. </a:t>
            </a:r>
          </a:p>
          <a:p>
            <a:pPr algn="just"/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создание презентаций в программе </a:t>
            </a:r>
            <a:r>
              <a:rPr lang="ru-RU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Рower</a:t>
            </a:r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Рoint</a:t>
            </a:r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повышения эффективности образовательных занятий с детьми и педагогической компетенции у родителей в процессе проведения родительских собраний.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цифровой фотоаппаратуры; </a:t>
            </a:r>
          </a:p>
          <a:p>
            <a:pPr algn="just"/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спользование фоторамки для ознакомления родителей насыщенной и интересной садовской жизнью детей;</a:t>
            </a:r>
          </a:p>
          <a:p>
            <a:pPr algn="just"/>
            <a:endParaRPr lang="ru-RU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53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" y="0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548680"/>
            <a:ext cx="77048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ИСПОЛЬЗОВАНИЕ ИКТ </a:t>
            </a:r>
          </a:p>
          <a:p>
            <a:pPr algn="ctr"/>
            <a:r>
              <a:rPr lang="ru-RU" sz="24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С ДОШКОЛЬНИКАМИ ПОЗВОЛЯЕТ:</a:t>
            </a:r>
          </a:p>
          <a:p>
            <a:endParaRPr lang="ru-RU" sz="2400" dirty="0" smtClean="0"/>
          </a:p>
          <a:p>
            <a:pPr marL="342900" indent="-342900" algn="just" defTabSz="180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предъявлять информацию на экране монитора в игровой форме, что вызывает у детей огромный интерес, так как это отвечает основному виду деятельности дошкольника – игре;</a:t>
            </a:r>
          </a:p>
          <a:p>
            <a:pPr marL="342900" indent="-342900" algn="just" defTabSz="180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доступной дошкольникам форме преподнести новый материал, что соответствует наглядно-образному мышлению детей дошкольного возраста;</a:t>
            </a:r>
          </a:p>
          <a:p>
            <a:pPr marL="342900" indent="-342900" algn="just" defTabSz="180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привлечь внимание детей движением, звуком, мультипликацией;</a:t>
            </a:r>
          </a:p>
          <a:p>
            <a:pPr marL="342900" indent="-342900" algn="just" defTabSz="180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поощрять детей при решении проблемной задачи, используя возможности учебной программы, что является стимулом для развития их познавательной активности;</a:t>
            </a:r>
          </a:p>
          <a:p>
            <a:pPr marL="342900" indent="-342900" algn="just" defTabSz="180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 дошкольников исследовательское поведение;</a:t>
            </a:r>
          </a:p>
          <a:p>
            <a:pPr marL="342900" indent="-342900" algn="just" defTabSz="1800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творческие возможности самого педагога.</a:t>
            </a:r>
            <a:endParaRPr lang="ru-RU" sz="20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73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9" y="-2348"/>
            <a:ext cx="92066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-6727626"/>
            <a:ext cx="82089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• Использование Интернета в педагогической деятельности, с целью информационного и научно-методического сопровождения образовательного процесса в дошкольном учреждении;</a:t>
            </a:r>
          </a:p>
          <a:p>
            <a:r>
              <a:rPr lang="ru-RU" dirty="0" smtClean="0"/>
              <a:t>• Обмен опытом, знакомство с периодикой, наработками других педагогов.</a:t>
            </a:r>
          </a:p>
          <a:p>
            <a:r>
              <a:rPr lang="ru-RU" dirty="0" smtClean="0"/>
              <a:t>• Создание электронной почты, ведение сайта ДОУ с ссылками на группы. Особенно важно такое общение с родителями детей, находящихся дома по причине болезни. Им необходимо быть в курсе садовской жизни, образовательной деятельности ;</a:t>
            </a:r>
          </a:p>
          <a:p>
            <a:r>
              <a:rPr lang="ru-RU" dirty="0" smtClean="0"/>
              <a:t>• Для ведения обстоятельных обсуждений педагогических тем с коллегами и консультации со специалистами я пользуюсь форумами в сетевых педагогических сообществах. Мне интересны сетевые технологии общения.</a:t>
            </a:r>
          </a:p>
          <a:p>
            <a:r>
              <a:rPr lang="ru-RU" dirty="0" smtClean="0"/>
              <a:t>Новые виды деятельности способствуют развитию новых компетенций. Эти компетенции, конечно, - в области информационных технологий:</a:t>
            </a:r>
          </a:p>
          <a:p>
            <a:r>
              <a:rPr lang="ru-RU" dirty="0" smtClean="0"/>
              <a:t>• Свободное владение средствами ИКТ сети Интернет;</a:t>
            </a:r>
          </a:p>
          <a:p>
            <a:r>
              <a:rPr lang="ru-RU" dirty="0" smtClean="0"/>
              <a:t>• Стремление к изучению новых средств, сервисов сети;</a:t>
            </a:r>
          </a:p>
          <a:p>
            <a:r>
              <a:rPr lang="ru-RU" dirty="0" smtClean="0"/>
              <a:t>• Овладение постоянно совершенствующимся коммуникационным инструментарием сети Интернет.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80728"/>
            <a:ext cx="4235331" cy="3284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7014" y="4637289"/>
            <a:ext cx="79968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Успехов, творчества в работе!</a:t>
            </a:r>
            <a:endParaRPr lang="ru-RU" sz="4400" b="1" i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298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655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ZamZav</dc:creator>
  <cp:lastModifiedBy>ZamZav</cp:lastModifiedBy>
  <cp:revision>14</cp:revision>
  <dcterms:created xsi:type="dcterms:W3CDTF">2016-12-05T02:09:55Z</dcterms:created>
  <dcterms:modified xsi:type="dcterms:W3CDTF">2016-12-06T03:59:37Z</dcterms:modified>
</cp:coreProperties>
</file>