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64" r:id="rId4"/>
    <p:sldId id="265" r:id="rId5"/>
    <p:sldId id="262" r:id="rId6"/>
    <p:sldId id="261" r:id="rId7"/>
    <p:sldId id="268" r:id="rId8"/>
    <p:sldId id="269" r:id="rId9"/>
    <p:sldId id="270" r:id="rId10"/>
    <p:sldId id="273" r:id="rId11"/>
    <p:sldId id="271" r:id="rId12"/>
    <p:sldId id="272" r:id="rId13"/>
    <p:sldId id="277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BE91-85ED-4177-8141-31E71DA4189A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F9DCBF4-7733-45D8-8C8A-AF66E2EE5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BE91-85ED-4177-8141-31E71DA4189A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BF4-7733-45D8-8C8A-AF66E2EE5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BE91-85ED-4177-8141-31E71DA4189A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BF4-7733-45D8-8C8A-AF66E2EE5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BE91-85ED-4177-8141-31E71DA4189A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F9DCBF4-7733-45D8-8C8A-AF66E2EE5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BE91-85ED-4177-8141-31E71DA4189A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BF4-7733-45D8-8C8A-AF66E2EE5B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BE91-85ED-4177-8141-31E71DA4189A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BF4-7733-45D8-8C8A-AF66E2EE5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BE91-85ED-4177-8141-31E71DA4189A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F9DCBF4-7733-45D8-8C8A-AF66E2EE5B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BE91-85ED-4177-8141-31E71DA4189A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BF4-7733-45D8-8C8A-AF66E2EE5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BE91-85ED-4177-8141-31E71DA4189A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BF4-7733-45D8-8C8A-AF66E2EE5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BE91-85ED-4177-8141-31E71DA4189A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BF4-7733-45D8-8C8A-AF66E2EE5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BE91-85ED-4177-8141-31E71DA4189A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BF4-7733-45D8-8C8A-AF66E2EE5B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DDBE91-85ED-4177-8141-31E71DA4189A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9DCBF4-7733-45D8-8C8A-AF66E2EE5B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«Сказка ложь, да в ней намек»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Подготовила : </a:t>
            </a:r>
          </a:p>
          <a:p>
            <a:pPr algn="r"/>
            <a:r>
              <a:rPr lang="ru-RU" dirty="0" smtClean="0"/>
              <a:t>Фролова Н.В.</a:t>
            </a:r>
          </a:p>
          <a:p>
            <a:pPr algn="r">
              <a:buNone/>
            </a:pPr>
            <a:r>
              <a:rPr lang="ru-RU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«Репка»</a:t>
            </a:r>
            <a:endParaRPr lang="ru-RU" dirty="0"/>
          </a:p>
        </p:txBody>
      </p:sp>
      <p:pic>
        <p:nvPicPr>
          <p:cNvPr id="5" name="Содержимое 4" descr="DSC_06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428867"/>
            <a:ext cx="4140209" cy="3105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9" descr="DSC_06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Показ настольного театра</a:t>
            </a:r>
            <a:endParaRPr lang="ru-RU" dirty="0"/>
          </a:p>
        </p:txBody>
      </p:sp>
      <p:pic>
        <p:nvPicPr>
          <p:cNvPr id="8" name="Содержимое 7" descr="DSC_067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  <p:pic>
        <p:nvPicPr>
          <p:cNvPr id="7" name="Содержимое 6" descr="02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DSC_06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8" name="Содержимое 7" descr="DSC_06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04088"/>
            <a:ext cx="782957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DSC_04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00232" y="2095492"/>
            <a:ext cx="5143536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85852" y="571480"/>
            <a:ext cx="50624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«Выставка книг»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«Творчество родителей и детей»</a:t>
            </a:r>
            <a:endParaRPr lang="ru-RU" dirty="0"/>
          </a:p>
        </p:txBody>
      </p:sp>
      <p:pic>
        <p:nvPicPr>
          <p:cNvPr id="10" name="Содержимое 9" descr="DSC_06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971932"/>
          </a:xfrm>
        </p:spPr>
        <p:txBody>
          <a:bodyPr/>
          <a:lstStyle/>
          <a:p>
            <a:pPr algn="ctr"/>
            <a:r>
              <a:rPr lang="ru-RU" dirty="0" smtClean="0"/>
              <a:t>«Спасибо за внимание»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099" y="0"/>
            <a:ext cx="7929619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Вид 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познавательно-творческий.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 месяц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дети пятой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младшей группы, родители.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/>
              <a:t>Цель проекта:</a:t>
            </a:r>
            <a:r>
              <a:rPr lang="ru-RU" dirty="0" smtClean="0"/>
              <a:t> приобщение детей к богатствам русской художественной литературы через знакомство со сказкой.</a:t>
            </a:r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b="1" dirty="0" smtClean="0"/>
              <a:t>Дети:</a:t>
            </a:r>
            <a:endParaRPr lang="ru-RU" dirty="0" smtClean="0"/>
          </a:p>
          <a:p>
            <a:r>
              <a:rPr lang="ru-RU" dirty="0" smtClean="0"/>
              <a:t>- познакомить с фольклором русского народа;</a:t>
            </a:r>
          </a:p>
          <a:p>
            <a:r>
              <a:rPr lang="ru-RU" dirty="0" smtClean="0"/>
              <a:t>- способствовать накоплению у детей эстетического и эмоционального опыта, при чтении и обсуждении сказок;</a:t>
            </a:r>
          </a:p>
          <a:p>
            <a:r>
              <a:rPr lang="ru-RU" dirty="0" smtClean="0"/>
              <a:t>- развивать артистические способности посредствам участия в простых инсценировках сказок;</a:t>
            </a:r>
          </a:p>
          <a:p>
            <a:r>
              <a:rPr lang="ru-RU" dirty="0" smtClean="0"/>
              <a:t>- развивать образное мышление, фантазию, творческие способности;</a:t>
            </a:r>
          </a:p>
          <a:p>
            <a:r>
              <a:rPr lang="ru-RU" dirty="0" smtClean="0"/>
              <a:t>- совершенствовать ситуативно-деловую форму общения со взрослыми.</a:t>
            </a:r>
          </a:p>
          <a:p>
            <a:r>
              <a:rPr lang="ru-RU" b="1" dirty="0" smtClean="0"/>
              <a:t>Родители:</a:t>
            </a:r>
            <a:endParaRPr lang="ru-RU" dirty="0" smtClean="0"/>
          </a:p>
          <a:p>
            <a:r>
              <a:rPr lang="ru-RU" dirty="0" smtClean="0"/>
              <a:t>- создание в семье благоприятных условий для развития ребенка, с учетом опыта детей приобретенного в детском саду;</a:t>
            </a:r>
          </a:p>
          <a:p>
            <a:r>
              <a:rPr lang="ru-RU" dirty="0" smtClean="0"/>
              <a:t>- развитие совместного творчества родителей и детей;</a:t>
            </a:r>
          </a:p>
          <a:p>
            <a:r>
              <a:rPr lang="ru-RU" dirty="0" smtClean="0"/>
              <a:t>- развивать личностные качества ребёнка посредством сказки;</a:t>
            </a:r>
          </a:p>
          <a:p>
            <a:r>
              <a:rPr lang="ru-RU" dirty="0" smtClean="0"/>
              <a:t>- заинтересовать родителей жизнью группы, вызвать желание участвовать в ней.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Предполагаемый результат: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1. Наличие у детей интереса к художественной литературе, проявляющееся в познавательной активности.</a:t>
            </a:r>
          </a:p>
          <a:p>
            <a:r>
              <a:rPr lang="ru-RU" dirty="0" smtClean="0"/>
              <a:t>2. Творческие навыки: умение сочинять сказки по картинкам, самостоятельно организовывать театрализацию сказок, изображать героев сказок.</a:t>
            </a:r>
          </a:p>
          <a:p>
            <a:r>
              <a:rPr lang="ru-RU" dirty="0" smtClean="0"/>
              <a:t>3. Гармонизация детско-родительских отношений в семье.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Сказка является одним из средств народной мудрости, выраженной в образной, доступной каждому форме. Она приобщает к общечеловеческому и этническому опыту. Каждый из нас помнит, как будучи ребёнком сопереживал и внутренне содействовал персонажам русских сказок. А ведь в результате этого сопереживания появляются не только новые представления о людях, предметах и явлениях окружающего мира, но и новое эмоциональное отношение к ним.</a:t>
            </a:r>
          </a:p>
          <a:p>
            <a:r>
              <a:rPr lang="ru-RU" dirty="0" smtClean="0"/>
              <a:t>Проект «Сказка ложь, да в ней намек» актуален, так как в наш век духовного обнищания, сказка, как и другие ценности традиционной культуры, утрачивает свое высокое предназначение. Русские народные сказки сегодня не преподносят детям с той теплотой, как это было раньше. Даже если и читаются детям русские сказки, то родителями не раскрывается поэтический и многогранный образ их героев, не оставляют детям простора для воображения. Сегодняшнее отношение родителей к сказкам не способствует возвращению в естественную канву жизни ребенка и семьи темы веры, добра, милосердия и послушания. А ведь всё это относится к духовно-нравственному содержанию сказок.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634442" cy="4794265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/>
              <a:t>Этапы реализации проекта:</a:t>
            </a:r>
          </a:p>
          <a:p>
            <a:r>
              <a:rPr lang="ru-RU" b="1" dirty="0" smtClean="0"/>
              <a:t>1 этап</a:t>
            </a:r>
            <a:endParaRPr lang="ru-RU" dirty="0" smtClean="0"/>
          </a:p>
          <a:p>
            <a:pPr lvl="0"/>
            <a:r>
              <a:rPr lang="ru-RU" dirty="0" smtClean="0"/>
              <a:t>1.Определение темы (проблемы проекта).</a:t>
            </a:r>
          </a:p>
          <a:p>
            <a:r>
              <a:rPr lang="ru-RU" dirty="0" smtClean="0"/>
              <a:t>2.Проанализировать и обосновать выбора тематики проекта.</a:t>
            </a:r>
          </a:p>
          <a:p>
            <a:pPr lvl="0"/>
            <a:r>
              <a:rPr lang="ru-RU" dirty="0" smtClean="0"/>
              <a:t>3. Вызвать интерес детей и родителей к теме проекта.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  <a:r>
              <a:rPr lang="ru-RU" b="1" dirty="0" smtClean="0"/>
              <a:t>2 этап</a:t>
            </a:r>
          </a:p>
          <a:p>
            <a:r>
              <a:rPr lang="ru-RU" dirty="0" smtClean="0"/>
              <a:t>1. Сбор информации, литературы, дополнительного материала.</a:t>
            </a:r>
          </a:p>
          <a:p>
            <a:r>
              <a:rPr lang="ru-RU" dirty="0" smtClean="0"/>
              <a:t>2. Ознакомление детей со сказками: Репка, Теремок, Колобок, Курочка ряба и д.р. Активизация словаря.</a:t>
            </a:r>
          </a:p>
          <a:p>
            <a:r>
              <a:rPr lang="ru-RU" dirty="0" smtClean="0"/>
              <a:t>3. Д/и «Разложи героев по сказкам» (Репка, Колобок) Развитие мыслительных способностей. Умение различать принадлежность героев к той или иной сказке.</a:t>
            </a:r>
          </a:p>
          <a:p>
            <a:r>
              <a:rPr lang="ru-RU" dirty="0" smtClean="0"/>
              <a:t>4. Обыгрывание сказки «Репка», «Колобок» , Теремок . Привлечение детей из группы к проигрыванию ролей персонажей сказки.</a:t>
            </a:r>
          </a:p>
          <a:p>
            <a:r>
              <a:rPr lang="ru-RU" dirty="0" smtClean="0"/>
              <a:t>5. Выставка книжек: «Русские народные сказки».</a:t>
            </a:r>
          </a:p>
          <a:p>
            <a:r>
              <a:rPr lang="ru-RU" dirty="0" smtClean="0"/>
              <a:t>7. Участие родителей в обогащение развивающей среды (маски, пальчиковый театр, настольный театр). </a:t>
            </a:r>
          </a:p>
          <a:p>
            <a:r>
              <a:rPr lang="ru-RU" b="1" dirty="0" smtClean="0"/>
              <a:t>3 этап</a:t>
            </a:r>
          </a:p>
          <a:p>
            <a:r>
              <a:rPr lang="ru-RU" dirty="0" smtClean="0"/>
              <a:t>Презентация проекта.</a:t>
            </a:r>
          </a:p>
          <a:p>
            <a:r>
              <a:rPr lang="ru-RU" dirty="0" smtClean="0"/>
              <a:t>Показ сказки «Теремок»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«Колобок»</a:t>
            </a:r>
            <a:endParaRPr lang="ru-RU" dirty="0"/>
          </a:p>
        </p:txBody>
      </p:sp>
      <p:pic>
        <p:nvPicPr>
          <p:cNvPr id="5" name="Содержимое 4" descr="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009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  <p:pic>
        <p:nvPicPr>
          <p:cNvPr id="10" name="Содержимое 9" descr="0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«Теремок»</a:t>
            </a:r>
            <a:endParaRPr lang="ru-RU" dirty="0"/>
          </a:p>
        </p:txBody>
      </p:sp>
      <p:pic>
        <p:nvPicPr>
          <p:cNvPr id="5" name="Содержимое 4" descr="DSC_06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8" name="Содержимое 7" descr="DSC_06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293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      Проект  «Сказка ложь, да в ней намек»</vt:lpstr>
      <vt:lpstr>Слайд 2</vt:lpstr>
      <vt:lpstr>Слайд 3</vt:lpstr>
      <vt:lpstr>Предполагаемый результат: </vt:lpstr>
      <vt:lpstr>Слайд 5</vt:lpstr>
      <vt:lpstr>Слайд 6</vt:lpstr>
      <vt:lpstr>«Колобок»</vt:lpstr>
      <vt:lpstr>Слайд 8</vt:lpstr>
      <vt:lpstr>«Теремок»</vt:lpstr>
      <vt:lpstr>«Репка»</vt:lpstr>
      <vt:lpstr>Показ настольного театра</vt:lpstr>
      <vt:lpstr>Слайд 12</vt:lpstr>
      <vt:lpstr>Слайд 13</vt:lpstr>
      <vt:lpstr>«Творчество родителей и детей»</vt:lpstr>
      <vt:lpstr>«Спасибо за внимание»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«Сказка ложь, да в ней намек»</dc:title>
  <dc:creator>Admin</dc:creator>
  <cp:lastModifiedBy>Admin</cp:lastModifiedBy>
  <cp:revision>10</cp:revision>
  <dcterms:created xsi:type="dcterms:W3CDTF">2016-02-01T17:17:22Z</dcterms:created>
  <dcterms:modified xsi:type="dcterms:W3CDTF">2016-12-09T20:32:42Z</dcterms:modified>
</cp:coreProperties>
</file>