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9" r:id="rId1"/>
  </p:sldMasterIdLst>
  <p:sldIdLst>
    <p:sldId id="256" r:id="rId2"/>
    <p:sldId id="258" r:id="rId3"/>
    <p:sldId id="266" r:id="rId4"/>
    <p:sldId id="259" r:id="rId5"/>
    <p:sldId id="260" r:id="rId6"/>
    <p:sldId id="267" r:id="rId7"/>
    <p:sldId id="265" r:id="rId8"/>
    <p:sldId id="268" r:id="rId9"/>
    <p:sldId id="279" r:id="rId10"/>
    <p:sldId id="269" r:id="rId11"/>
    <p:sldId id="278" r:id="rId12"/>
    <p:sldId id="280" r:id="rId13"/>
    <p:sldId id="271" r:id="rId14"/>
    <p:sldId id="281" r:id="rId15"/>
    <p:sldId id="270" r:id="rId16"/>
    <p:sldId id="275" r:id="rId17"/>
    <p:sldId id="274" r:id="rId18"/>
    <p:sldId id="276" r:id="rId19"/>
    <p:sldId id="277" r:id="rId20"/>
    <p:sldId id="272" r:id="rId21"/>
    <p:sldId id="273" r:id="rId22"/>
    <p:sldId id="264" r:id="rId23"/>
    <p:sldId id="26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D2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D9060A-335B-4B8F-9B36-6A821EAEB876}" type="doc">
      <dgm:prSet loTypeId="urn:microsoft.com/office/officeart/2005/8/layout/radial1" loCatId="relationship" qsTypeId="urn:microsoft.com/office/officeart/2005/8/quickstyle/simple4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CB0B497E-8023-4A98-BE6B-157DE84E26DE}" type="pres">
      <dgm:prSet presAssocID="{FAD9060A-335B-4B8F-9B36-6A821EAEB87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21C977D-1466-445D-A2CD-2EFC06BA5AE6}" type="presOf" srcId="{FAD9060A-335B-4B8F-9B36-6A821EAEB876}" destId="{CB0B497E-8023-4A98-BE6B-157DE84E26DE}" srcOrd="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C3D3395-5D60-427D-A0C5-2F4C72A48A2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7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8A3AFC9-75FD-4F3C-AB44-AD6E6BBF6E0A}" type="slidenum">
              <a:rPr lang="ru-RU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800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8A3AFC9-75FD-4F3C-AB44-AD6E6BBF6E0A}" type="slidenum">
              <a:rPr lang="ru-RU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28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8A3AFC9-75FD-4F3C-AB44-AD6E6BBF6E0A}" type="slidenum">
              <a:rPr lang="ru-RU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53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8A3AFC9-75FD-4F3C-AB44-AD6E6BBF6E0A}" type="slidenum">
              <a:rPr lang="ru-RU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36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8A3AFC9-75FD-4F3C-AB44-AD6E6BBF6E0A}" type="slidenum">
              <a:rPr lang="ru-RU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16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8A3AFC9-75FD-4F3C-AB44-AD6E6BBF6E0A}" type="slidenum">
              <a:rPr lang="ru-RU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37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05B2-BC73-4095-AD7F-5B9360328FF5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14480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CFF9F-F5F1-4E1C-A34A-1C578A79AB69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9776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09600" y="1600200"/>
            <a:ext cx="10972800" cy="4525566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244829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4829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4829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35DED5A-0674-4098-9523-F44F4B0F727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95906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EAE9-646C-4078-9358-417B0B7A4225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0585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8A50-1C72-4292-BA0D-09CF41DE3DC0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63262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0828A-43F1-4909-981A-003D898CCD9F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5307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FCEE-1905-4538-BAE2-87D87069940F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3860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B826-5389-4EE6-8B7D-9CA34515BBB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7615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99300-91BB-4296-8F48-984340E1E097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06324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8167-6607-4AAC-956E-9E3A4435864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18468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59FB-418F-4E30-9055-A296F1A7EC77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23638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8A3AFC9-75FD-4F3C-AB44-AD6E6BBF6E0A}" type="slidenum">
              <a:rPr lang="ru-RU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796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54000"/>
            <a:ext cx="11226800" cy="316229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Проект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Помнить должен стар и млад, что здоровье – это клад!  </a:t>
            </a:r>
            <a:endParaRPr lang="ru-RU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87800" y="5029200"/>
            <a:ext cx="7264400" cy="2044700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Орлова Алла Ивановна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МАДОУ 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«Белочка»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Новая Таволжанка</a:t>
            </a:r>
          </a:p>
          <a:p>
            <a:pPr>
              <a:spcAft>
                <a:spcPts val="0"/>
              </a:spcAft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Шебекинский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Белгородская </a:t>
            </a:r>
            <a:r>
              <a:rPr lang="ru-RU" dirty="0" smtClean="0"/>
              <a:t>область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63032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Алла\Desktop\проект здоровье\фото здоровье\SDC1528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52400"/>
            <a:ext cx="5791200" cy="4106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лла\Desktop\проект здоровье\фото здоровье\SDC1528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451100"/>
            <a:ext cx="6070599" cy="434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012128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100" y="1875367"/>
            <a:ext cx="3828159" cy="47921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грязь, живут микробы.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Мелкие – не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увидать. 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Их, микробов, очень много,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евозможно сосчитать.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Мельче комаров и мошек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много –много  тысяч раз.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Тьма невидимых зверюшек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Жить предпочитают в нас.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47460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Алла\Desktop\проект здоровье\фото здоровье\SDC1502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903913" cy="468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лла\Desktop\проект здоровье\фото здоровье\SDC150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1553167"/>
            <a:ext cx="6288087" cy="5025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4664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Алла\Desktop\проект здоровье\фото здоровье\SDC1529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065867"/>
            <a:ext cx="5676900" cy="467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лла\Desktop\проект здоровье\фото здоровье\SDC1529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15900"/>
            <a:ext cx="6057900" cy="48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621416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Алла\Desktop\SDC1546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13501" cy="537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лла\Desktop\SDC154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2" y="2065867"/>
            <a:ext cx="5829298" cy="4749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67220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лла\Desktop\проект здоровье\фото здоровье\SDC152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0"/>
            <a:ext cx="5632450" cy="45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C:\Users\Алла\Desktop\проект здоровье\фото здоровье\SDC15253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78000"/>
            <a:ext cx="6210300" cy="5016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706639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7" y="0"/>
            <a:ext cx="4205643" cy="31542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1337733"/>
            <a:ext cx="4205642" cy="3154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99" y="3600848"/>
            <a:ext cx="4318001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745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5981700" cy="44862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512" y="2295525"/>
            <a:ext cx="6186487" cy="463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5563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28575"/>
            <a:ext cx="6343649" cy="47577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0" y="1809750"/>
            <a:ext cx="67310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5479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7019" cy="44452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21" y="2065867"/>
            <a:ext cx="6389511" cy="47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4079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8669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Цель проекта.</a:t>
            </a:r>
            <a:r>
              <a:rPr lang="ru-RU" sz="4000" dirty="0" smtClean="0"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благоприятных условий для укрепления гармоничного физического развития ребенка. Формирование потребности в здоровом образе жизни.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u="sng" dirty="0" smtClean="0">
                <a:solidFill>
                  <a:srgbClr val="FFFF00"/>
                </a:solidFill>
                <a:cs typeface="Aharoni" panose="02010803020104030203" pitchFamily="2" charset="-79"/>
              </a:rPr>
              <a:t> </a:t>
            </a:r>
            <a:endParaRPr lang="ru-RU" b="1" i="1" dirty="0">
              <a:solidFill>
                <a:srgbClr val="FFFF00"/>
              </a:solidFill>
              <a:cs typeface="Aharoni" panose="02010803020104030203" pitchFamily="2" charset="-79"/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446335" y="762000"/>
            <a:ext cx="11580565" cy="5791199"/>
          </a:xfrm>
          <a:prstGeom prst="rect">
            <a:avLst/>
          </a:prstGeom>
        </p:spPr>
        <p:txBody>
          <a:bodyPr anchor="b">
            <a:noAutofit/>
          </a:bodyPr>
          <a:lstStyle>
            <a:lvl1pPr marL="18288" indent="0" algn="l" rtl="0" eaLnBrk="1" latinLnBrk="0" hangingPunct="1">
              <a:lnSpc>
                <a:spcPts val="23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8288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9401" y="1549399"/>
            <a:ext cx="11595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FF00"/>
                </a:solidFill>
              </a:rPr>
              <a:t> </a:t>
            </a:r>
            <a:endParaRPr lang="ru-RU" sz="32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7001" y="1866900"/>
            <a:ext cx="118998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Задачи </a:t>
            </a:r>
            <a:r>
              <a:rPr lang="ru-RU" sz="4400" dirty="0">
                <a:latin typeface="Arial Black" panose="020B0A04020102020204" pitchFamily="34" charset="0"/>
                <a:cs typeface="Times New Roman" panose="02020603050405020304" pitchFamily="18" charset="0"/>
              </a:rPr>
              <a:t>проекта: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создавать условия, способствующие сохранению и укреплению здоровья дошкольников;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заинтересованности родителей в здоровом образе жизни путём просветительской работы и привлечения к участию в мероприятиях направленных на сохранение и укрепление здоровья детей.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5227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6" y="142676"/>
            <a:ext cx="5905765" cy="44293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2241550"/>
            <a:ext cx="60198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385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" y="-1676400"/>
            <a:ext cx="10276947" cy="46482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акция</a:t>
            </a:r>
            <a:r>
              <a:rPr lang="ru-RU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br>
              <a:rPr lang="ru-RU" dirty="0" smtClean="0"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32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«В здоровом теле – здоровый дух!»</a:t>
            </a:r>
            <a:endParaRPr lang="ru-RU" sz="28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89" y="3540524"/>
            <a:ext cx="4423302" cy="33174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156093"/>
            <a:ext cx="4321177" cy="32408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2076745"/>
            <a:ext cx="4970065" cy="372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1469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0"/>
            <a:ext cx="10782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5147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53000">
              <a:schemeClr val="accent5">
                <a:lumMod val="75000"/>
              </a:schemeClr>
            </a:gs>
            <a:gs pos="76000">
              <a:srgbClr val="92D050"/>
            </a:gs>
            <a:gs pos="100000">
              <a:srgbClr val="96AB9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1774512"/>
              </p:ext>
            </p:extLst>
          </p:nvPr>
        </p:nvGraphicFramePr>
        <p:xfrm>
          <a:off x="1308100" y="2057400"/>
          <a:ext cx="8521700" cy="4292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600" y="0"/>
            <a:ext cx="9055100" cy="690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0489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16000"/>
            <a:ext cx="11734800" cy="1663700"/>
          </a:xfrm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Тип </a:t>
            </a:r>
            <a:r>
              <a:rPr lang="ru-RU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проекта</a:t>
            </a:r>
            <a:r>
              <a:rPr lang="ru-RU" sz="4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.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</a:b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Познавательно – развлекательный (краткосрочный с 14 по 25 ноября 2016 года).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/>
            </a:r>
            <a:b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 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/>
            </a:r>
            <a:b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Aharoni" panose="02010803020104030203" pitchFamily="2" charset="-79"/>
              </a:rPr>
            </a:br>
            <a:endParaRPr lang="ru-RU" b="1" dirty="0">
              <a:cs typeface="Aharoni" panose="02010803020104030203" pitchFamily="2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79700"/>
            <a:ext cx="11734800" cy="4178300"/>
          </a:xfrm>
          <a:ln>
            <a:solidFill>
              <a:srgbClr val="FFC000"/>
            </a:solidFill>
          </a:ln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17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Вид.</a:t>
            </a:r>
            <a:r>
              <a:rPr lang="ru-RU" sz="17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7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7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рупповой</a:t>
            </a:r>
            <a:r>
              <a:rPr lang="ru-RU" sz="17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7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76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7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проекта.</a:t>
            </a:r>
            <a:r>
              <a:rPr lang="ru-RU" sz="17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7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</a:t>
            </a:r>
            <a:r>
              <a:rPr lang="ru-RU" sz="17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дети подготовительной группы, родители</a:t>
            </a:r>
            <a:r>
              <a:rPr lang="ru-RU" sz="17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7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ru-RU" sz="17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7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963785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01601"/>
            <a:ext cx="10131425" cy="1308100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ru-RU" sz="4800" b="1" i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ОЖИДАЕМЫЙ РЕЗУЛЬТАТ</a:t>
            </a:r>
            <a:endParaRPr lang="ru-RU" sz="4800" b="1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1" y="1574800"/>
            <a:ext cx="11214099" cy="49911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endParaRPr lang="ru-RU" sz="4000" dirty="0" smtClean="0"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Arial Black" panose="020B0A04020102020204" pitchFamily="34" charset="0"/>
              </a:rPr>
              <a:t>Снижение </a:t>
            </a:r>
            <a:r>
              <a:rPr lang="ru-RU" sz="4000" dirty="0">
                <a:latin typeface="Arial Black" panose="020B0A04020102020204" pitchFamily="34" charset="0"/>
              </a:rPr>
              <a:t>заболеваемости и повышение уровня здоровья детей</a:t>
            </a:r>
            <a:r>
              <a:rPr lang="ru-RU" sz="4000" dirty="0" smtClean="0">
                <a:latin typeface="Arial Black" panose="020B0A04020102020204" pitchFamily="34" charset="0"/>
              </a:rPr>
              <a:t>;</a:t>
            </a:r>
          </a:p>
          <a:p>
            <a:pPr marL="0" indent="0">
              <a:buNone/>
            </a:pPr>
            <a:endParaRPr lang="ru-RU" sz="4000" dirty="0"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Arial Black" panose="020B0A04020102020204" pitchFamily="34" charset="0"/>
              </a:rPr>
              <a:t>Активная </a:t>
            </a:r>
            <a:r>
              <a:rPr lang="ru-RU" sz="4000" dirty="0">
                <a:latin typeface="Arial Black" panose="020B0A04020102020204" pitchFamily="34" charset="0"/>
              </a:rPr>
              <a:t>помощь </a:t>
            </a:r>
            <a:r>
              <a:rPr lang="ru-RU" sz="4000" dirty="0" smtClean="0">
                <a:latin typeface="Arial Black" panose="020B0A04020102020204" pitchFamily="34" charset="0"/>
              </a:rPr>
              <a:t>и заинтересованность </a:t>
            </a:r>
            <a:r>
              <a:rPr lang="ru-RU" sz="4000" dirty="0">
                <a:latin typeface="Arial Black" panose="020B0A04020102020204" pitchFamily="34" charset="0"/>
              </a:rPr>
              <a:t>родителей в организации работы по оздоровлению детей.</a:t>
            </a:r>
          </a:p>
          <a:p>
            <a:pPr marL="365760" lvl="0" indent="-283464" algn="ctr" defTabSz="914400"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ru-RU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26181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ratomka.minsk.edu.by/ru/sm_full.aspx?guid=137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-190418"/>
            <a:ext cx="10446013" cy="726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58741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лла\Desktop\проект здоровье\фото здоровье\SDC1528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6" y="0"/>
            <a:ext cx="9537700" cy="711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60095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school2-pvl.ru/zog/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14" y="32141"/>
            <a:ext cx="10234998" cy="682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62722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Алла\Desktop\проект здоровье\фото здоровье\SDC1544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9271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804456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Витамины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полезны,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точно знаю.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их не из таблеток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употребляю.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 их из пищи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Вкусной и полезной.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же прячутся они?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интересно.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4" y="495300"/>
            <a:ext cx="4824459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0228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Небес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934</TotalTime>
  <Words>104</Words>
  <Application>Microsoft Office PowerPoint</Application>
  <PresentationFormat>Широкоэкранный</PresentationFormat>
  <Paragraphs>30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Aharoni</vt:lpstr>
      <vt:lpstr>Arial</vt:lpstr>
      <vt:lpstr>Arial Black</vt:lpstr>
      <vt:lpstr>Calibri</vt:lpstr>
      <vt:lpstr>Calibri Light</vt:lpstr>
      <vt:lpstr>Times New Roman</vt:lpstr>
      <vt:lpstr>Wingdings</vt:lpstr>
      <vt:lpstr>Wingdings 2</vt:lpstr>
      <vt:lpstr>Небеса</vt:lpstr>
      <vt:lpstr>Проект  Помнить должен стар и млад, что здоровье – это клад!  </vt:lpstr>
      <vt:lpstr>  Цель проекта. Создание благоприятных условий для укрепления гармоничного физического развития ребенка. Формирование потребности в здоровом образе жизни.  </vt:lpstr>
      <vt:lpstr>Тип проекта.  Познавательно – развлекательный (краткосрочный с 14 по 25 ноября 2016 года).   </vt:lpstr>
      <vt:lpstr>ОЖИДАЕМЫЙ РЕЗУЛЬТАТ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 «В здоровом теле – здоровый дух!»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Игровые приемы в Здоровьесберегающих технологиях</dc:title>
  <dc:creator>Алла</dc:creator>
  <cp:lastModifiedBy>Алла</cp:lastModifiedBy>
  <cp:revision>32</cp:revision>
  <dcterms:created xsi:type="dcterms:W3CDTF">2016-11-27T10:33:15Z</dcterms:created>
  <dcterms:modified xsi:type="dcterms:W3CDTF">2016-12-04T20:32:39Z</dcterms:modified>
</cp:coreProperties>
</file>