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Юля\Desktop\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16764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ПPОЕКТ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«Книжка – малышка ЗОЖ»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38200" y="1524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 детский сад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Светлячок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ГБОУ СОШ № 1 им. И.М.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Кузнецова с. Большая Черниговка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239000" y="5029200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Ю.В.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оект книжка\IMG_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оект книжка\IMG_3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ля\Desktop\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знаний и обогащение опыта родителей о здоровом образе жизни. Привлечение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 к творческой деятельности вместе с детьми при изготовлении книжки.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Юля\Desktop\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2400" y="-61555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-для детей: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Укреплять и охранять здоровье детей;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Формировать потребность в соблюдении навыков гигиены.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Дать представление о ценности здоровья, формировать желание вести здоровый образ жизни;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Юля\Desktop\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50222"/>
            <a:ext cx="9220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-для педагогов: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Установить партнерские отношения с семьей каждого воспитанника, объединить усилия для развития и воспитания детей в вопросах о здоровом образе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Создать атмосферу общности интересов, эмоциональной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взаимоподдержки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проблеме друг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ля\Desktop\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13855" y="258901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-для родителей: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Дать представление родителям о значимости совместной двигательной деятельности с детьми, о полезной и вредной пище, о соблюдении навыков  гигиены.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Заинтересовать родителей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здоровый образ жизни в семье.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проект книжка\IMG_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проект книжка\IMG_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:\проект книжка\IMG_3627.JPG"/>
          <p:cNvPicPr>
            <a:picLocks noChangeAspect="1" noChangeArrowheads="1"/>
          </p:cNvPicPr>
          <p:nvPr/>
        </p:nvPicPr>
        <p:blipFill rotWithShape="1">
          <a:blip r:embed="rId2" cstate="print"/>
          <a:srcRect t="14949"/>
          <a:stretch/>
        </p:blipFill>
        <p:spPr bwMode="auto">
          <a:xfrm>
            <a:off x="4393750" y="0"/>
            <a:ext cx="4729468" cy="5569528"/>
          </a:xfrm>
          <a:prstGeom prst="rect">
            <a:avLst/>
          </a:prstGeom>
          <a:noFill/>
        </p:spPr>
      </p:pic>
      <p:pic>
        <p:nvPicPr>
          <p:cNvPr id="22532" name="Picture 4" descr="H:\проект книжка\IMG_3626.JPG"/>
          <p:cNvPicPr>
            <a:picLocks noChangeAspect="1" noChangeArrowheads="1"/>
          </p:cNvPicPr>
          <p:nvPr/>
        </p:nvPicPr>
        <p:blipFill rotWithShape="1">
          <a:blip r:embed="rId3" cstate="print"/>
          <a:srcRect t="13166"/>
          <a:stretch/>
        </p:blipFill>
        <p:spPr bwMode="auto">
          <a:xfrm>
            <a:off x="0" y="1087582"/>
            <a:ext cx="4198620" cy="5756563"/>
          </a:xfrm>
          <a:prstGeom prst="rect">
            <a:avLst/>
          </a:prstGeom>
          <a:noFill/>
        </p:spPr>
      </p:pic>
      <p:pic>
        <p:nvPicPr>
          <p:cNvPr id="1026" name="Picture 2" descr="C:\Users\черниговка\Desktop\animashki-muzika-9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532" y="5777345"/>
            <a:ext cx="408666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animashki-muzika-9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92" y="0"/>
            <a:ext cx="3692236" cy="9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оект книжка\IMG_3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10</cp:revision>
  <dcterms:created xsi:type="dcterms:W3CDTF">2016-12-10T09:50:39Z</dcterms:created>
  <dcterms:modified xsi:type="dcterms:W3CDTF">2016-12-14T04:41:30Z</dcterms:modified>
</cp:coreProperties>
</file>