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57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72" r:id="rId14"/>
    <p:sldId id="273" r:id="rId15"/>
    <p:sldId id="274" r:id="rId16"/>
    <p:sldId id="275" r:id="rId17"/>
    <p:sldId id="276" r:id="rId18"/>
    <p:sldId id="264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C1B4F4-B8BF-47B5-8157-8FDFED9B3FA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B462EE-12FC-4CC7-949E-23628E7F7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1400" dirty="0" smtClean="0"/>
          </a:p>
          <a:p>
            <a:pPr algn="r">
              <a:buNone/>
            </a:pPr>
            <a:r>
              <a:rPr lang="ru-RU" sz="1400" dirty="0" smtClean="0"/>
              <a:t> </a:t>
            </a:r>
          </a:p>
          <a:p>
            <a:pPr algn="r">
              <a:buNone/>
            </a:pPr>
            <a:endParaRPr lang="ru-RU" sz="2000" dirty="0" smtClean="0"/>
          </a:p>
          <a:p>
            <a:pPr algn="r"/>
            <a:endParaRPr lang="ru-RU" sz="2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85728"/>
            <a:ext cx="87154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воспитателей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ФГОС ДО в практике работы дошкольных образовательных учреждений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78165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понятия ФГОС ДО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646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7" y="1857364"/>
            <a:ext cx="8286808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Единство образовательного пространства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4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Обеспечение единых условий и качества образования независимо от места обучения, исключающих возможность дискриминации в сфере образования.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4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Образовательная среда – совокупность условий, целенаправленно создаваемых в целях обеспечения полноты образования и развития детей.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4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Развивающая предметно- пространственная среда.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24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Социальная ситуация развития.</a:t>
            </a:r>
            <a:endParaRPr lang="ru-RU" sz="2400" b="1" cap="none" spc="0" dirty="0" smtClean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514350" indent="-514350">
              <a:buFont typeface="+mj-lt"/>
              <a:buAutoNum type="arabicPeriod" startAt="2"/>
            </a:pPr>
            <a:endParaRPr lang="ru-RU" sz="2400" b="1" cap="none" spc="0" dirty="0">
              <a:ln/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572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ФГТ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2000" b="1" u="sng" dirty="0" smtClean="0">
                <a:solidFill>
                  <a:schemeClr val="accent4">
                    <a:lumMod val="75000"/>
                  </a:schemeClr>
                </a:solidFill>
              </a:rPr>
              <a:t>Две группы требований:</a:t>
            </a:r>
          </a:p>
          <a:p>
            <a:pPr marL="578358" indent="-514350">
              <a:buBlip>
                <a:blip r:embed="rId2"/>
              </a:buBlip>
            </a:pP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К структуре ООП</a:t>
            </a:r>
          </a:p>
          <a:p>
            <a:pPr marL="578358" indent="-514350">
              <a:buBlip>
                <a:blip r:embed="rId2"/>
              </a:buBlip>
            </a:pP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К условиям реализации ООП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4 направления развития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10 образовательных областей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80% - обязательная часть программы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20% - вариативная</a:t>
            </a:r>
          </a:p>
          <a:p>
            <a:pPr marL="578358" indent="-514350">
              <a:buClr>
                <a:schemeClr val="accent4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78358" indent="-514350">
              <a:buClr>
                <a:schemeClr val="accent4">
                  <a:lumMod val="75000"/>
                </a:schemeClr>
              </a:buClr>
              <a:buNone/>
            </a:pP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71546"/>
            <a:ext cx="40386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ФГОС ДО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ru-RU" sz="2000" b="1" u="sng" dirty="0" smtClean="0">
                <a:solidFill>
                  <a:schemeClr val="accent4">
                    <a:lumMod val="75000"/>
                  </a:schemeClr>
                </a:solidFill>
              </a:rPr>
              <a:t>Три группы требований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Blip>
                <a:blip r:embed="rId2"/>
              </a:buBlip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К структуре ООП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Blip>
                <a:blip r:embed="rId2"/>
              </a:buBlip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К условиям реализации ООП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Blip>
                <a:blip r:embed="rId2"/>
              </a:buBlip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К результатам освоения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5 образовательных областей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60% - обязательная часть программы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40% - вариативная</a:t>
            </a:r>
          </a:p>
          <a:p>
            <a:pPr marL="521208" indent="-457200">
              <a:buClr>
                <a:schemeClr val="accent4">
                  <a:lumMod val="75000"/>
                </a:schemeClr>
              </a:buClr>
              <a:buBlip>
                <a:blip r:embed="rId2"/>
              </a:buBlip>
            </a:pPr>
            <a:endParaRPr lang="ru-RU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85728"/>
            <a:ext cx="81439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Чем отличаются ФГТ и ФГОС ДО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972452" cy="1089804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/>
              <a:t>Социальная ситуация развития предполагает три группы требований</a:t>
            </a:r>
            <a:endParaRPr lang="ru-RU" sz="2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3" y="1428736"/>
            <a:ext cx="842968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Пространственно – временные – пространство и игрушки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Социальные – система взаимоотношений со взрослыми и сверстниками.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Деятельностные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детские виды деятельности: двигательная, игровая, коммуникативная, конструирование из различных материалов, изобразительная, восприятие художественной литературы и фольклор.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57200" indent="-457200"/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7" y="3929066"/>
            <a:ext cx="814393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же требования предъявляются к условиям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2000" b="1" cap="none" spc="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сихолого</a:t>
            </a:r>
            <a:r>
              <a:rPr lang="ru-RU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- педагогические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Кадровые</a:t>
            </a:r>
          </a:p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Материально – технические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Финансовые</a:t>
            </a:r>
          </a:p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предметно развивающей среде</a:t>
            </a:r>
            <a:endParaRPr lang="ru-RU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39204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88" y="2060848"/>
            <a:ext cx="871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88" y="1520145"/>
            <a:ext cx="34750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38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кадровым условиям условиям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0697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(«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работы», ЕКС от 26.08.2010 г.).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8496944" cy="1989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работниками,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882912"/>
            <a:ext cx="8496944" cy="18584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  <p:extLst>
      <p:ext uri="{BB962C8B-B14F-4D97-AF65-F5344CB8AC3E}">
        <p14:creationId xmlns:p14="http://schemas.microsoft.com/office/powerpoint/2010/main" xmlns="" val="418877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материально-техническим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12" y="1772816"/>
            <a:ext cx="8496944" cy="456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68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984" y="1052736"/>
            <a:ext cx="8496944" cy="23762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12" y="3861048"/>
            <a:ext cx="8496944" cy="2592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ООП ДО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данного Стандарта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дополнительным профессиональным образованием педагогических работников по профилю их деятельности;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2627967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развивающей предметно-пространственной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60976"/>
            <a:ext cx="8640960" cy="11521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(РППС)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Организации (группы,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участка)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7896" y="3993624"/>
            <a:ext cx="8664584" cy="1800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обеспечивать:</a:t>
            </a: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его организации);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7896" y="2795032"/>
            <a:ext cx="8664584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937448"/>
            <a:ext cx="866458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РППС Организации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(группы) должна быть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1977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FFF200">
                <a:alpha val="97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7" y="214290"/>
            <a:ext cx="821537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Примерные ООП будут опубликованы в федеральном реестре.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7" y="1285860"/>
            <a:ext cx="8286807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Авторы примерных ООП должны разработать и представить: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Варианты сетки занятий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Парциальные программы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Формы планирования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дня, жизнедеятельности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Методические обеспечения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Учебный 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Мониторинг</a:t>
            </a:r>
          </a:p>
          <a:p>
            <a:pPr marL="514350" indent="-514350">
              <a:buFont typeface="+mj-lt"/>
              <a:buAutoNum type="arabicPeriod"/>
            </a:pPr>
            <a:endParaRPr lang="ru-RU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04" y="2564904"/>
            <a:ext cx="8736984" cy="12927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План перехода на </a:t>
            </a:r>
            <a:r>
              <a:rPr lang="ru-RU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ФГОС ДО.</a:t>
            </a: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576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001056" cy="371477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40544" y="4002880"/>
            <a:ext cx="8062912" cy="19264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ВСТУПИЛ В СИЛУ С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01.01.2014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821537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j-lt"/>
                <a:cs typeface="Times New Roman" pitchFamily="18" charset="0"/>
              </a:rPr>
              <a:t>Федеральный государственный общеобразовательный </a:t>
            </a:r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стандарт дошкольного образования – документ, который все дошкольные образовательные организации обязаны реализовывать 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Воспитатели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Обеспечение безопасности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Толерантного отношения со стороны родителей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Снижение документооборота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Больше доступных образовательных программ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Обучение счету и письму должно быть в школе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Желание обучаться – курсы ПК</a:t>
            </a:r>
          </a:p>
          <a:p>
            <a:pPr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Родители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За раннее и ускоренное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За образование отвечает государство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Главное – здоровье детей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Развитие ребенка в других областях (творчество)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7929618" cy="830997"/>
          </a:xfrm>
          <a:prstGeom prst="rect">
            <a:avLst/>
          </a:prstGeom>
          <a:noFill/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Чего ждут от стандарта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7" y="1714488"/>
            <a:ext cx="407196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endParaRPr lang="ru-RU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14488"/>
            <a:ext cx="3857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785774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7" y="2060848"/>
            <a:ext cx="787905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789" y="3717032"/>
            <a:ext cx="7857747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идеала.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9" y="295921"/>
            <a:ext cx="7572428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Методологическая 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теоретическая основа ФГОС ДО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477" y="1700808"/>
            <a:ext cx="8399963" cy="10801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476" y="2986296"/>
            <a:ext cx="8399964" cy="10801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6" y="4293096"/>
            <a:ext cx="8399964" cy="108012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89" y="5525616"/>
            <a:ext cx="8393851" cy="10801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80801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:p14="http://schemas.microsoft.com/office/powerpoint/2010/main" xmlns="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7" y="642918"/>
            <a:ext cx="842968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Чем </a:t>
            </a:r>
            <a:r>
              <a:rPr lang="ru-RU" sz="28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обусловленна</a:t>
            </a:r>
            <a:r>
              <a:rPr lang="ru-RU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разработка данного документа</a:t>
            </a:r>
            <a:endParaRPr lang="ru-RU" sz="2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857364"/>
            <a:ext cx="77867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Два основания для введения ФГОС ДО</a:t>
            </a:r>
          </a:p>
          <a:p>
            <a:pPr algn="ctr"/>
            <a:endParaRPr lang="ru-RU" sz="3600" b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 «Об образовании РФ»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Современная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социокультурная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ситуация.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6900882" cy="61749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500042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ФГОС ДО основан на следующих документах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7" y="1857365"/>
            <a:ext cx="8190346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Конвенция о правах ребенка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Закон об образовании РФ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Конституция РФ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Государственная программа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«Развитие образования на 2013-2020 </a:t>
            </a:r>
            <a:r>
              <a:rPr lang="ru-RU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гг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</a:p>
          <a:p>
            <a:pPr>
              <a:buFont typeface="Wingdings" pitchFamily="2" charset="2"/>
              <a:buChar char="v"/>
            </a:pP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615</TotalTime>
  <Words>1639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     </vt:lpstr>
      <vt:lpstr>Слайд 9</vt:lpstr>
      <vt:lpstr>Слайд 10</vt:lpstr>
      <vt:lpstr>Слайд 11</vt:lpstr>
      <vt:lpstr>Социальная ситуация развития предполагает три группы требований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Янина</dc:creator>
  <cp:lastModifiedBy>Home</cp:lastModifiedBy>
  <cp:revision>51</cp:revision>
  <dcterms:created xsi:type="dcterms:W3CDTF">2014-11-17T08:39:19Z</dcterms:created>
  <dcterms:modified xsi:type="dcterms:W3CDTF">2016-12-12T19:35:50Z</dcterms:modified>
</cp:coreProperties>
</file>