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2952327" cy="2952327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37128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Муниципальное казенное дошкольное образовательное учреждение Аннинский детский сад №7 общеразвивающего вида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68339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cs typeface="Aharoni" pitchFamily="2" charset="-79"/>
              </a:rPr>
              <a:t>«Мама-солнышко мое»</a:t>
            </a:r>
            <a:endParaRPr lang="ru-RU" sz="36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77271"/>
            <a:ext cx="526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Викторовна воспитатель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язной\Desktop\1445840584_papka-peredvizhka-den-mat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17592"/>
            <a:ext cx="2412268" cy="320601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42"/>
            <a:ext cx="9085943" cy="677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760644"/>
            <a:ext cx="6284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связной\Desktop\IMG_20161123_175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45" y="303627"/>
            <a:ext cx="3168353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язной\Desktop\IMG_20161123_175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8798"/>
            <a:ext cx="307234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99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878"/>
            <a:ext cx="8856983" cy="649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связной\Desktop\IMG_20161123_175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3264363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связной\Desktop\IMG_20161123_175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44" y="3726151"/>
            <a:ext cx="3197877" cy="2398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связной\Desktop\день матери\Дет Сад\м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56538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:\WP_20151012_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60240" cy="384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16"/>
            <a:ext cx="9144000" cy="656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Моя бабушка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связной\Desktop\IMG_20161124_141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882856" cy="384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86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вязной\Desktop\8fc5fab1ebc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4" y="219488"/>
            <a:ext cx="8779954" cy="6377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G:\WP_20150617_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232248" cy="362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язной\Desktop\день матери\Дет Сад\с б.Тан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40" y="609960"/>
            <a:ext cx="2436124" cy="355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WP_20150617_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92191"/>
            <a:ext cx="2328827" cy="414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9890" y="2279970"/>
            <a:ext cx="231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  <a:latin typeface="Arial Black" pitchFamily="34" charset="0"/>
              </a:rPr>
              <a:t>Моя прабабушка</a:t>
            </a:r>
            <a:endParaRPr lang="ru-RU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5de289af8b1e5fc2d5f342aae6c744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81088"/>
            <a:ext cx="2232248" cy="2598336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8992" y="72699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Как я помогаю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вязной\Desktop\день матери\Миша Извеков\WP_20161102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1" y="476672"/>
            <a:ext cx="298242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язной\Desktop\день матери\Дет Сад\imag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84" y="3068960"/>
            <a:ext cx="3202064" cy="320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зной\Desktop\d398d71ee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30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связной\Desktop\день матери\Дет Сад\с веник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69" y="548679"/>
            <a:ext cx="2705948" cy="3888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связной\Desktop\день матери\Для садика\IMG_20160918_113627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7243"/>
            <a:ext cx="3024336" cy="3803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66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связной\Desktop\Новая папка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9" y="0"/>
            <a:ext cx="8918802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C:\Users\связной\Desktop\IMG_20161123_175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0743"/>
            <a:ext cx="3718723" cy="2789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C:\Users\связной\Desktop\день матери\Для садика\IMG_20161122_22281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4" y="3501008"/>
            <a:ext cx="3629933" cy="2722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13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32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15</cp:revision>
  <dcterms:created xsi:type="dcterms:W3CDTF">2016-11-16T15:34:34Z</dcterms:created>
  <dcterms:modified xsi:type="dcterms:W3CDTF">2016-11-28T11:57:03Z</dcterms:modified>
</cp:coreProperties>
</file>