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6" r:id="rId11"/>
    <p:sldId id="273" r:id="rId12"/>
    <p:sldId id="274" r:id="rId13"/>
    <p:sldId id="270" r:id="rId14"/>
    <p:sldId id="275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6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се профессии важн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214290"/>
            <a:ext cx="5500726" cy="571504"/>
          </a:xfrm>
        </p:spPr>
        <p:txBody>
          <a:bodyPr>
            <a:normAutofit fontScale="77500" lnSpcReduction="20000"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СП детский сад «Светлячок» ГБОУ СОШ №1 им. И.М. Кузнецова с. Большая Черниговка</a:t>
            </a:r>
            <a:endParaRPr lang="ru-RU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1"/>
            <a:ext cx="920623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/>
          </a:bodyPr>
          <a:lstStyle/>
          <a:p>
            <a:r>
              <a:rPr lang="ru-RU" sz="4800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Этапы работы над проектом: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 подготовительный</a:t>
            </a:r>
            <a:b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основной (реализация проекта)</a:t>
            </a:r>
            <a:b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3) заключительный (подведение итогов)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Детский сад\Desktop\Работа с родителями\ппп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142984"/>
            <a:ext cx="6143668" cy="550072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Профессия: бухгалтер</a:t>
            </a:r>
            <a: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Здравствуйте! Меня зовут Олеся </a:t>
            </a:r>
            <a:r>
              <a:rPr lang="ru-RU" sz="31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Ринатовна</a:t>
            </a:r>
            <a: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Я хочу рассказать вам ребята немного о своей профессии. Работаю я в магазине «Автозапчастей», моя профессия бухгалтер. В обязанности бухгалтера входит считать зарплату работникам магазина «Автозапчастей», готовить отчеты, документы. Мне моя профессия очень нравится. </a:t>
            </a:r>
            <a:b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6627" name="Picture 3" descr="C:\Users\Детский сад\Desktop\Работа с родителями\фильм профессии\бухгалтер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5839" y="1357298"/>
            <a:ext cx="2588161" cy="5286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C:\Users\Детский сад\Desktop\Работа с родителями\фильм профессии\ппп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929190" cy="636907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Профессия: преподаватель детской    музыкальной школы (директор музыкальной школы)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Здравствуйте дорогие ребята! Меня зовут Екатерина Анатольевна, я вам расскажу о своей работе. Работаю я директором музыкальной школы в Большой Черниговке, по профессии я преподаватель детской музыкальной школы. У нас в школе обучаются дети с 5 до 18 лет. Педагоги в нашей школе учат детей играть на разных музыкальных инструментах, учат искусству вокала, петь в хоре, музицировать, играть в ансамбле, участвовать в сценках. Наши ученики выступают на концертах,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ходят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гости в детские сады выступать. Работа у меня очень интересная. Приходите к нам в гости! 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3" descr="C:\Users\Детский сад\Desktop\Работа с родителями\фильм профессии\дирекк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214554"/>
            <a:ext cx="4000528" cy="36083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авельева ма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52903" cy="35004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714356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Профессия: тренер - преподаватель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авельева мама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19584" y="0"/>
            <a:ext cx="4724416" cy="3543312"/>
          </a:xfrm>
        </p:spPr>
      </p:pic>
      <p:pic>
        <p:nvPicPr>
          <p:cNvPr id="6" name="Рисунок 5" descr="Савельева мама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3482578"/>
            <a:ext cx="4572000" cy="3375422"/>
          </a:xfrm>
          <a:prstGeom prst="rect">
            <a:avLst/>
          </a:prstGeom>
        </p:spPr>
      </p:pic>
      <p:pic>
        <p:nvPicPr>
          <p:cNvPr id="8" name="Рисунок 7" descr="Савельева мама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00439"/>
            <a:ext cx="4429124" cy="335756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Детский сад\Desktop\Работа с родителями\фильм профессии\ппп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14932" cy="629763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Профессия: тренер - преподаватель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Добрый день! Меня зовут Анастасия Александровна. Я расскажу вам немного о своей профессии. Моя профессия тренер - преподаватель заключается в обучении детей спортивным играм. Работа тренера - преподавателя заключается в правильном обучении, предстоит быть хорошим оратором, психологом, контролировать дисциплину, доступно передавать знания – все эти умения и навыки я должна передать своим учащимся. Также стоит отметить личные качества, которыми должен обладать тренер - преподаватель – напористость, отзывчивость, коммуникабельность.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8676" name="Picture 4" descr="C:\Users\Детский сад\Desktop\Работа с родителями\фильм профессии\т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714488"/>
            <a:ext cx="326112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Детский сад\Desktop\Работа с родителями\фильм профессии\ппп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4500562" cy="642942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Профессия: социальный педагог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Здравствуйте дорогие ребята! Меня зовут Юлия </a:t>
            </a:r>
            <a:r>
              <a:rPr lang="ru-RU" sz="2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Фаиновна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Я расскажу вам немного о своей профессии и работе. Работаю я социальным педагогом в Психологическом центре села Большая Черниговка. Работаю я </a:t>
            </a:r>
            <a:r>
              <a:rPr lang="ru-RU" sz="2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проблемными детьми из неблагополучных семей, с инвалидами, с отстающими в учебе, с теми, кто пережил душевную травму. Социальный педагог контролирует процесс учебы, проводит воспитательную и разъяснительную работу, помогает освоиться в коллективе, понять и принять законы цивилизованного общества. Моя работа сложная, но мне нравится помогать детям и их родителям.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мукаева социальный педагог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14876" y="2571744"/>
            <a:ext cx="4286280" cy="392909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пасиб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ит лист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66" y="785794"/>
            <a:ext cx="8950190" cy="4483001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 детский сад «Светлячок» ГБОУ СОШ №1 им. И.М. Кузнецова </a:t>
            </a:r>
            <a:b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с. Большая Черниговка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профессии важны»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  <a:br>
              <a:rPr lang="ru-RU" sz="24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воспитатель </a:t>
            </a:r>
            <a:br>
              <a:rPr lang="ru-RU" sz="24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подготовительной группы</a:t>
            </a:r>
            <a:br>
              <a:rPr lang="ru-RU" sz="24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Заруцкая</a:t>
            </a:r>
            <a:r>
              <a:rPr lang="ru-RU" sz="24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А.А.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0623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571612"/>
            <a:ext cx="8501122" cy="4071966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Первое введение в богатый и разнообразный мир профессий происходит уже в дошкольном возрасте. Очень важно внушить детям: труд почётен и необходим для каждого человека, и каждая работа является нужной и важной. Наша задача — не ошибиться с выбором своей профессии, сделать так, чтобы работа была не в тягость, а в радость.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143932" cy="5286412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Проблема:</a:t>
            </a:r>
            <a: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Большинство детей имеют недостаточно знаний и представлений о профессиях своих родителей.</a:t>
            </a:r>
            <a:b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Обоснование проблемы:</a:t>
            </a:r>
            <a: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Недостаточность знаний у детей об особенностях профессий родителей.</a:t>
            </a:r>
            <a:b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Низкий словарный запас у детей по данной теме.</a:t>
            </a:r>
            <a:b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Незаинтересованность родителей в совместной игре с детьми в профессии.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85860"/>
            <a:ext cx="8229600" cy="4429156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проекта: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Воспитание любви и уважения к родителям является важнейшей составляющей нравственно - этического воспитания ребёнка.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83188"/>
          </a:xfrm>
        </p:spPr>
        <p:txBody>
          <a:bodyPr>
            <a:normAutofit/>
          </a:bodyPr>
          <a:lstStyle/>
          <a:p>
            <a:r>
              <a:rPr lang="ru-RU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Расширение и обогащение знаний детей о многообразии профессий  (взрослых в ближайшем окружении).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ит лист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928670"/>
            <a:ext cx="84296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Расширять у детей представления о разнообразии профессий на основе характерных трудовых процессов и результатов труда, представлений о структуре труда (цель, мотив, материал, трудовые действия, результат).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Расширять знания детей о родных людях, их профессиях, значимости их труда в семье и обществе.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Учить отображать представления о трудовых процессах взрослых в сюжетно-ролевых играх, передавая в игре отношение взрослых к работе.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Активизировать в речи слова, родовые понятия и видовые обобщения, связанные с темой, учить выражать своё отношение к той или иной профессии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2238" y="0"/>
            <a:ext cx="920623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Вид проекта: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краткосрочный, групповой, информационно-творческий.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Сроки реализации проекта: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 ноября –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декабря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Воспитатели группы.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Дети подготовительной группы.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Родители воспитанников группы.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2237" y="0"/>
            <a:ext cx="920623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/>
          </a:bodyPr>
          <a:lstStyle/>
          <a:p>
            <a:r>
              <a:rPr lang="ru-RU" sz="3600" b="1" i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Ресурсное обеспечение: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Книги.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Сюжетные картинки «Профессии».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Художественные произведения и материалы.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Фотографии и видео «Мама на рабочем месте», «Папа на рабочем месте»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205</Words>
  <PresentationFormat>Экран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   СП детский сад «Светлячок» ГБОУ СОШ №1 им. И.М. Кузнецова  с. Большая Черниговка  «Все профессии важны»  Подготовила:  воспитатель  подготовительной группы Заруцкая А.А.  </vt:lpstr>
      <vt:lpstr>Первое введение в богатый и разнообразный мир профессий происходит уже в дошкольном возрасте. Очень важно внушить детям: труд почётен и необходим для каждого человека, и каждая работа является нужной и важной. Наша задача — не ошибиться с выбором своей профессии, сделать так, чтобы работа была не в тягость, а в радость. </vt:lpstr>
      <vt:lpstr>  Проблема: Большинство детей имеют недостаточно знаний и представлений о профессиях своих родителей. Обоснование проблемы: • Недостаточность знаний у детей об особенностях профессий родителей. • Низкий словарный запас у детей по данной теме. • Незаинтересованность родителей в совместной игре с детьми в профессии. </vt:lpstr>
      <vt:lpstr> Актуальность проекта: Воспитание любви и уважения к родителям является важнейшей составляющей нравственно - этического воспитания ребёнка.  </vt:lpstr>
      <vt:lpstr> Цель: Расширение и обогащение знаний детей о многообразии профессий  (взрослых в ближайшем окружении).</vt:lpstr>
      <vt:lpstr>   </vt:lpstr>
      <vt:lpstr>   Вид проекта: краткосрочный, групповой, информационно-творческий. Сроки реализации проекта: 21 ноября –  2 декабря Участники проекта: • Воспитатели группы. • Дети подготовительной группы. • Родители воспитанников группы. </vt:lpstr>
      <vt:lpstr> Ресурсное обеспечение: • Книги. • Сюжетные картинки «Профессии». • Художественные произведения и материалы. • Фотографии и видео «Мама на рабочем месте», «Папа на рабочем месте» </vt:lpstr>
      <vt:lpstr>Этапы работы над проектом: 1)  подготовительный 2) основной (реализация проекта) 3) заключительный (подведение итогов)</vt:lpstr>
      <vt:lpstr>   Профессия: бухгалтер Здравствуйте! Меня зовут Олеся Ринатовна. Я хочу рассказать вам ребята немного о своей профессии. Работаю я в магазине «Автозапчастей», моя профессия бухгалтер. В обязанности бухгалтера входит считать зарплату работникам магазина «Автозапчастей», готовить отчеты, документы. Мне моя профессия очень нравится.   </vt:lpstr>
      <vt:lpstr>       Профессия: преподаватель детской    музыкальной школы (директор музыкальной школы) Здравствуйте дорогие ребята! Меня зовут Екатерина Анатольевна, я вам расскажу о своей работе. Работаю я директором музыкальной школы в Большой Черниговке, по профессии я преподаватель детской музыкальной школы. У нас в школе обучаются дети с 5 до 18 лет. Педагоги в нашей школе учат детей играть на разных музыкальных инструментах, учат искусству вокала, петь в хоре, музицировать, играть в ансамбле, участвовать в сценках. Наши ученики выступают на концертах, ходят в гости в детские сады выступать. Работа у меня очень интересная. Приходите к нам в гости! </vt:lpstr>
      <vt:lpstr>Профессия: тренер - преподаватель </vt:lpstr>
      <vt:lpstr>      Профессия: тренер - преподаватель Добрый день! Меня зовут Анастасия Александровна. Я расскажу вам немного о своей профессии. Моя профессия тренер - преподаватель заключается в обучении детей спортивным играм. Работа тренера - преподавателя заключается в правильном обучении, предстоит быть хорошим оратором, психологом, контролировать дисциплину, доступно передавать знания – все эти умения и навыки я должна передать своим учащимся. Также стоит отметить личные качества, которыми должен обладать тренер - преподаватель – напористость, отзывчивость, коммуникабельность. </vt:lpstr>
      <vt:lpstr>Профессия: социальный педагог Здравствуйте дорогие ребята! Меня зовут Юлия Фаиновна. Я расскажу вам немного о своей профессии и работе. Работаю я социальным педагогом в Психологическом центре села Большая Черниговка. Работаю я с  проблемными детьми из неблагополучных семей, с инвалидами, с отстающими в учебе, с теми, кто пережил душевную травму. Социальный педагог контролирует процесс учебы, проводит воспитательную и разъяснительную работу, помогает освоиться в коллективе, понять и принять законы цивилизованного общества. Моя работа сложная, но мне нравится помогать детям и их родителям.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Детский сад</dc:creator>
  <cp:lastModifiedBy>Детский сад</cp:lastModifiedBy>
  <cp:revision>48</cp:revision>
  <dcterms:created xsi:type="dcterms:W3CDTF">2016-12-08T10:24:09Z</dcterms:created>
  <dcterms:modified xsi:type="dcterms:W3CDTF">2016-12-14T10:18:22Z</dcterms:modified>
</cp:coreProperties>
</file>