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0332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5676" y="1700808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</a:rPr>
              <a:t>Путешествие по сказке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5949280"/>
            <a:ext cx="212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Осипова </a:t>
            </a:r>
            <a:r>
              <a:rPr lang="ru-RU" sz="1400" err="1" smtClean="0"/>
              <a:t>И</a:t>
            </a:r>
            <a:r>
              <a:rPr lang="ru-RU" sz="1400" smtClean="0"/>
              <a:t>. А</a:t>
            </a:r>
            <a:r>
              <a:rPr lang="ru-RU" sz="1400" dirty="0" smtClean="0"/>
              <a:t>., воспитатель 1 категории.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0091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47___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more-it.ru/categories/computer_architecture/coding_graphics/coding_graphic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10685"/>
            <a:ext cx="2592288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2737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33" y="3785114"/>
            <a:ext cx="1901184" cy="198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3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17167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5729f5bcc0294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02433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437439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До свидания, ребята!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71679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59513_1d6e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12096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5729f5bcc0294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226" y="4613811"/>
            <a:ext cx="1172222" cy="107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ww.domdruku.lublin.pl/uploads/images/Gallery/baza-projektow-do-kuchni/152103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63" y="4868635"/>
            <a:ext cx="374800" cy="42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www.domdruku.lublin.pl/uploads/images/Gallery/baza-projektow-do-kuchni/152103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365927" cy="41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www.domdruku.lublin.pl/uploads/images/Gallery/baza-projektow-do-kuchni/152103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03" y="4396858"/>
            <a:ext cx="367031" cy="4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http://www.domdruku.lublin.pl/uploads/images/Gallery/baza-projektow-do-kuchni/152103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09" y="5098976"/>
            <a:ext cx="367031" cy="4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://static8.depositphotos.com/1023706/961/i/110/depositphotos_9617410-Chanterell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4" y="5811894"/>
            <a:ext cx="486564" cy="4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http://static8.depositphotos.com/1023706/961/i/110/depositphotos_9617410-Chanterell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21" y="5811894"/>
            <a:ext cx="486564" cy="4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http://static8.depositphotos.com/1023706/961/i/110/depositphotos_9617410-Chanterell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62850"/>
            <a:ext cx="486564" cy="4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www.domdruku.lublin.pl/uploads/images/Gallery/baza-projektow-do-kuchni/152103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23" y="4206239"/>
            <a:ext cx="374800" cy="42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http://static8.depositphotos.com/1023706/961/i/110/depositphotos_9617410-Chanterell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83" y="5816852"/>
            <a:ext cx="486564" cy="4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 descr="http://www.domdruku.lublin.pl/uploads/images/Gallery/baza-projektow-do-kuchni/152103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334" y="4385517"/>
            <a:ext cx="367031" cy="4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6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User\Desktop\47___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fb36b714d44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194421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5729f5bcc0294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1357482351_back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есяц 3"/>
          <p:cNvSpPr/>
          <p:nvPr/>
        </p:nvSpPr>
        <p:spPr>
          <a:xfrm rot="16200000">
            <a:off x="1343256" y="4753389"/>
            <a:ext cx="789296" cy="3042225"/>
          </a:xfrm>
          <a:prstGeom prst="moon">
            <a:avLst>
              <a:gd name="adj" fmla="val 28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4" name="Picture 8" descr="http://png-images.ru/wp-content/uploads/2014/11/apple_PNG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6" y="4820979"/>
            <a:ext cx="1375699" cy="145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ng-images.ru/wp-content/uploads/2014/11/apple_PNG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493" y="4821444"/>
            <a:ext cx="1375699" cy="145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Desktop\133846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6" y="1124744"/>
            <a:ext cx="3803901" cy="179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рапеция 5"/>
          <p:cNvSpPr/>
          <p:nvPr/>
        </p:nvSpPr>
        <p:spPr>
          <a:xfrm rot="10800000">
            <a:off x="3563888" y="4221089"/>
            <a:ext cx="2088232" cy="230425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pic>
        <p:nvPicPr>
          <p:cNvPr id="4107" name="Picture 11" descr="http://weleda.global.ssl.fastly.net/binaries/content/gallery/ua/ua-uk/c_ingredients/23_0226_prunus-domestica-pflaume.jpg/23_0226_prunus-domestica-pflaume.jpg/hippogallery%3Amed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53136"/>
            <a:ext cx="3096343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237" y="1628800"/>
            <a:ext cx="3611258" cy="189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03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1720" y="83671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tx2"/>
                </a:solidFill>
              </a:rPr>
              <a:t>Разминка</a:t>
            </a:r>
            <a:endParaRPr lang="ru-RU" sz="3200" b="1" u="sng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2276872"/>
            <a:ext cx="52565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/>
                </a:solidFill>
              </a:rPr>
              <a:t>Замесила бабушка ни булку, ни оладушки (поворот вправо-влево).</a:t>
            </a:r>
          </a:p>
          <a:p>
            <a:pPr algn="ctr"/>
            <a:r>
              <a:rPr lang="ru-RU" sz="2000" dirty="0">
                <a:solidFill>
                  <a:schemeClr val="accent1"/>
                </a:solidFill>
              </a:rPr>
              <a:t>Доставала из печи (руки вверх, в стороны, вниз).</a:t>
            </a:r>
          </a:p>
          <a:p>
            <a:pPr algn="ctr"/>
            <a:r>
              <a:rPr lang="ru-RU" sz="2000" dirty="0">
                <a:solidFill>
                  <a:schemeClr val="accent1"/>
                </a:solidFill>
              </a:rPr>
              <a:t>Ни пирог, ни калачи (повороты туловища вправо-влево).</a:t>
            </a:r>
          </a:p>
          <a:p>
            <a:pPr algn="ctr"/>
            <a:r>
              <a:rPr lang="ru-RU" sz="2000" dirty="0">
                <a:solidFill>
                  <a:schemeClr val="accent1"/>
                </a:solidFill>
              </a:rPr>
              <a:t>Как поставила на стол (приседания).</a:t>
            </a:r>
          </a:p>
          <a:p>
            <a:pPr algn="ctr"/>
            <a:r>
              <a:rPr lang="ru-RU" sz="2000" dirty="0">
                <a:solidFill>
                  <a:schemeClr val="accent1"/>
                </a:solidFill>
              </a:rPr>
              <a:t>Он от бабушки и дедушки  ушел (прыжки).</a:t>
            </a:r>
          </a:p>
          <a:p>
            <a:pPr algn="ctr"/>
            <a:r>
              <a:rPr lang="ru-RU" sz="2000" dirty="0">
                <a:solidFill>
                  <a:schemeClr val="accent1"/>
                </a:solidFill>
              </a:rPr>
              <a:t>Кто же бегает без ног (бег на месте).</a:t>
            </a:r>
          </a:p>
          <a:p>
            <a:pPr algn="ctr"/>
            <a:r>
              <a:rPr lang="ru-RU" sz="2000" dirty="0">
                <a:solidFill>
                  <a:schemeClr val="accent1"/>
                </a:solidFill>
              </a:rPr>
              <a:t>Это румяный колобок! (хлопки в ладоши)</a:t>
            </a:r>
          </a:p>
        </p:txBody>
      </p:sp>
    </p:spTree>
    <p:extLst>
      <p:ext uri="{BB962C8B-B14F-4D97-AF65-F5344CB8AC3E}">
        <p14:creationId xmlns:p14="http://schemas.microsoft.com/office/powerpoint/2010/main" val="259287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17167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59600" cy="684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5729f5bcc0294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92" y="3861048"/>
            <a:ext cx="17281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5729f5bcc0294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13" y="4149080"/>
            <a:ext cx="202403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Baloo-2423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772" y="2770127"/>
            <a:ext cx="936104" cy="19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i1.ytimg.com/vi/LGog3GBG6Mw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rostdrevkontrakt.ru/d/270616/d/krovat-odnomestnaya-medved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1663"/>
            <a:ext cx="2224657" cy="193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desk.ru/_ph/180/2/67511876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3176"/>
            <a:ext cx="165618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mfdm.ru/templates/mfdm/images/catalog/skazka-tab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smayls.ru/data/smiles/animashki-tehnika-17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8" y="260648"/>
            <a:ext cx="169495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gifsla.ru/images/1/predmet1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496"/>
            <a:ext cx="2944737" cy="198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cdn01.ru/files/users/images/1e/2b/1e2b33ccda6b74da1fb8e89699e726b2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94266" y="151663"/>
            <a:ext cx="1012138" cy="17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7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47___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718"/>
            <a:ext cx="9144000" cy="692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5729f5bcc0294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1808689" cy="160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2737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69" y="3395140"/>
            <a:ext cx="1283868" cy="13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7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357482351_back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43654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Зима, весна, четверг, лето, осень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772816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Октябрь, вечер, ночь, утро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212976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1,  2,  круг,  4,  5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797152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Треугольник, круг,  квадрат, арбуз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34421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95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2016-11-30T14:16:20Z</dcterms:created>
  <dcterms:modified xsi:type="dcterms:W3CDTF">2016-12-12T10:46:01Z</dcterms:modified>
</cp:coreProperties>
</file>