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9" r:id="rId13"/>
    <p:sldId id="267" r:id="rId14"/>
    <p:sldId id="268" r:id="rId15"/>
    <p:sldId id="270"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68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464234" y="381001"/>
            <a:ext cx="8229600" cy="2209800"/>
          </a:xfrm>
        </p:spPr>
        <p:txBody>
          <a:bodyPr lIns="45720" rIns="228600"/>
          <a:lstStyle>
            <a:lvl1pPr marL="0" algn="r">
              <a:defRPr sz="4800"/>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5" name="Дата 9"/>
          <p:cNvSpPr>
            <a:spLocks noGrp="1"/>
          </p:cNvSpPr>
          <p:nvPr>
            <p:ph type="dt" sz="half" idx="10"/>
          </p:nvPr>
        </p:nvSpPr>
        <p:spPr>
          <a:xfrm>
            <a:off x="5562600" y="6508750"/>
            <a:ext cx="3001963" cy="274638"/>
          </a:xfrm>
        </p:spPr>
        <p:txBody>
          <a:bodyPr vert="horz" rtlCol="0"/>
          <a:lstStyle>
            <a:lvl1pPr>
              <a:defRPr/>
            </a:lvl1pPr>
            <a:extLst/>
          </a:lstStyle>
          <a:p>
            <a:pPr>
              <a:defRPr/>
            </a:pPr>
            <a:fld id="{52793FBC-FC03-4069-9676-077AD7CF55B3}" type="datetimeFigureOut">
              <a:rPr lang="ru-RU"/>
              <a:pPr>
                <a:defRPr/>
              </a:pPr>
              <a:t>12.12.2012</a:t>
            </a:fld>
            <a:endParaRPr lang="ru-RU"/>
          </a:p>
        </p:txBody>
      </p:sp>
      <p:sp>
        <p:nvSpPr>
          <p:cNvPr id="6" name="Номер слайда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4EF40BCA-99C1-4623-BBC9-EC17CFCE8F3E}" type="slidenum">
              <a:rPr lang="ru-RU"/>
              <a:pPr>
                <a:defRPr/>
              </a:pPr>
              <a:t>‹#›</a:t>
            </a:fld>
            <a:endParaRPr lang="ru-RU"/>
          </a:p>
        </p:txBody>
      </p:sp>
      <p:sp>
        <p:nvSpPr>
          <p:cNvPr id="7" name="Нижний колонтитул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fld id="{C33AC36B-263C-4A16-9749-0113A7ED4476}" type="datetimeFigureOut">
              <a:rPr lang="ru-RU"/>
              <a:pPr>
                <a:defRPr/>
              </a:pPr>
              <a:t>12.12.2012</a:t>
            </a:fld>
            <a:endParaRPr lang="ru-RU"/>
          </a:p>
        </p:txBody>
      </p:sp>
      <p:sp>
        <p:nvSpPr>
          <p:cNvPr id="6" name="Номер слайда 22"/>
          <p:cNvSpPr>
            <a:spLocks noGrp="1"/>
          </p:cNvSpPr>
          <p:nvPr>
            <p:ph type="sldNum" sz="quarter" idx="12"/>
          </p:nvPr>
        </p:nvSpPr>
        <p:spPr/>
        <p:txBody>
          <a:bodyPr/>
          <a:lstStyle>
            <a:lvl1pPr>
              <a:defRPr/>
            </a:lvl1pPr>
          </a:lstStyle>
          <a:p>
            <a:pPr>
              <a:defRPr/>
            </a:pPr>
            <a:fld id="{0FA93895-D526-4D5C-8ECC-C544E295A909}" type="slidenum">
              <a:rPr lang="ru-RU"/>
              <a:pPr>
                <a:defRPr/>
              </a:pPr>
              <a:t>‹#›</a:t>
            </a:fld>
            <a:endParaRPr lang="ru-RU"/>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fld id="{D08B8590-546B-4A99-B2E9-41EF8D129D60}" type="datetimeFigureOut">
              <a:rPr lang="ru-RU"/>
              <a:pPr>
                <a:defRPr/>
              </a:pPr>
              <a:t>12.12.2012</a:t>
            </a:fld>
            <a:endParaRPr lang="ru-RU"/>
          </a:p>
        </p:txBody>
      </p:sp>
      <p:sp>
        <p:nvSpPr>
          <p:cNvPr id="6" name="Номер слайда 22"/>
          <p:cNvSpPr>
            <a:spLocks noGrp="1"/>
          </p:cNvSpPr>
          <p:nvPr>
            <p:ph type="sldNum" sz="quarter" idx="12"/>
          </p:nvPr>
        </p:nvSpPr>
        <p:spPr/>
        <p:txBody>
          <a:bodyPr/>
          <a:lstStyle>
            <a:lvl1pPr>
              <a:defRPr/>
            </a:lvl1pPr>
          </a:lstStyle>
          <a:p>
            <a:pPr>
              <a:defRPr/>
            </a:pPr>
            <a:fld id="{10EC58FD-8D72-4A9A-82A0-D46D50C42A9C}" type="slidenum">
              <a:rPr lang="ru-RU"/>
              <a:pPr>
                <a:defRPr/>
              </a:pPr>
              <a:t>‹#›</a:t>
            </a:fld>
            <a:endParaRPr lang="ru-RU"/>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extLst/>
          </a:lstStyle>
          <a:p>
            <a:pPr>
              <a:defRPr/>
            </a:pPr>
            <a:fld id="{9CF67C80-8D5C-4580-BE65-7B5FC1A7BBC4}" type="datetimeFigureOut">
              <a:rPr lang="ru-RU"/>
              <a:pPr>
                <a:defRPr/>
              </a:pPr>
              <a:t>12.12.2012</a:t>
            </a:fld>
            <a:endParaRPr lang="ru-RU"/>
          </a:p>
        </p:txBody>
      </p:sp>
      <p:sp>
        <p:nvSpPr>
          <p:cNvPr id="6" name="Нижний колонтитул 4"/>
          <p:cNvSpPr>
            <a:spLocks noGrp="1"/>
          </p:cNvSpPr>
          <p:nvPr>
            <p:ph type="ftr" sz="quarter" idx="11"/>
          </p:nvPr>
        </p:nvSpPr>
        <p:spPr/>
        <p:txBody>
          <a:bodyPr/>
          <a:lstStyle>
            <a:lvl1pPr>
              <a:defRPr/>
            </a:lvl1pPr>
            <a:extLst/>
          </a:lstStyle>
          <a:p>
            <a:pPr>
              <a:defRPr/>
            </a:pPr>
            <a:endParaRPr lang="ru-RU"/>
          </a:p>
        </p:txBody>
      </p:sp>
      <p:sp>
        <p:nvSpPr>
          <p:cNvPr id="7" name="Номер слайда 5"/>
          <p:cNvSpPr>
            <a:spLocks noGrp="1"/>
          </p:cNvSpPr>
          <p:nvPr>
            <p:ph type="sldNum" sz="quarter" idx="12"/>
          </p:nvPr>
        </p:nvSpPr>
        <p:spPr/>
        <p:txBody>
          <a:bodyPr/>
          <a:lstStyle>
            <a:lvl1pPr>
              <a:defRPr/>
            </a:lvl1pPr>
            <a:extLst/>
          </a:lstStyle>
          <a:p>
            <a:pPr>
              <a:defRPr/>
            </a:pPr>
            <a:fld id="{14DB40F9-80AF-46E7-820F-14ED19EC65A9}" type="slidenum">
              <a:rPr lang="ru-RU"/>
              <a:pPr>
                <a:defRPr/>
              </a:pPr>
              <a:t>‹#›</a:t>
            </a:fld>
            <a:endParaRPr lang="ru-RU"/>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ru-RU" smtClean="0"/>
              <a:t>Образец заголовка</a:t>
            </a:r>
            <a:endParaRPr lang="en-US"/>
          </a:p>
        </p:txBody>
      </p:sp>
      <p:sp>
        <p:nvSpPr>
          <p:cNvPr id="3" name="Текст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5" name="Дата 7"/>
          <p:cNvSpPr>
            <a:spLocks noGrp="1"/>
          </p:cNvSpPr>
          <p:nvPr>
            <p:ph type="dt" sz="half" idx="10"/>
          </p:nvPr>
        </p:nvSpPr>
        <p:spPr>
          <a:xfrm>
            <a:off x="5562600" y="6513513"/>
            <a:ext cx="3001963" cy="274637"/>
          </a:xfrm>
        </p:spPr>
        <p:txBody>
          <a:bodyPr vert="horz" rtlCol="0"/>
          <a:lstStyle>
            <a:lvl1pPr>
              <a:defRPr/>
            </a:lvl1pPr>
            <a:extLst/>
          </a:lstStyle>
          <a:p>
            <a:pPr>
              <a:defRPr/>
            </a:pPr>
            <a:fld id="{DCF77CF1-83FD-4B75-976D-9DCA9587224E}" type="datetimeFigureOut">
              <a:rPr lang="ru-RU"/>
              <a:pPr>
                <a:defRPr/>
              </a:pPr>
              <a:t>12.12.2012</a:t>
            </a:fld>
            <a:endParaRPr lang="ru-RU"/>
          </a:p>
        </p:txBody>
      </p:sp>
      <p:sp>
        <p:nvSpPr>
          <p:cNvPr id="6" name="Номер слайда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C256E0CC-58EA-44E9-B65E-97BA4D59F430}" type="slidenum">
              <a:rPr lang="ru-RU"/>
              <a:pPr>
                <a:defRPr/>
              </a:pPr>
              <a:t>‹#›</a:t>
            </a:fld>
            <a:endParaRPr lang="ru-RU"/>
          </a:p>
        </p:txBody>
      </p:sp>
      <p:sp>
        <p:nvSpPr>
          <p:cNvPr id="7" name="Нижний колонтитул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оугольник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p:txBody>
          <a:bodyPr/>
          <a:lstStyle>
            <a:lvl1pPr>
              <a:defRPr/>
            </a:lvl1pPr>
            <a:extLst/>
          </a:lstStyle>
          <a:p>
            <a:pPr>
              <a:defRPr/>
            </a:pPr>
            <a:fld id="{A483B96C-00C4-43E6-9BF7-2AED3D85492C}" type="datetimeFigureOut">
              <a:rPr lang="ru-RU"/>
              <a:pPr>
                <a:defRPr/>
              </a:pPr>
              <a:t>12.12.2012</a:t>
            </a:fld>
            <a:endParaRPr lang="ru-RU"/>
          </a:p>
        </p:txBody>
      </p:sp>
      <p:sp>
        <p:nvSpPr>
          <p:cNvPr id="7" name="Нижний колонтитул 5"/>
          <p:cNvSpPr>
            <a:spLocks noGrp="1"/>
          </p:cNvSpPr>
          <p:nvPr>
            <p:ph type="ftr" sz="quarter" idx="11"/>
          </p:nvPr>
        </p:nvSpPr>
        <p:spPr/>
        <p:txBody>
          <a:bodyPr/>
          <a:lstStyle>
            <a:lvl1pPr>
              <a:defRPr/>
            </a:lvl1pPr>
            <a:extLst/>
          </a:lstStyle>
          <a:p>
            <a:pPr>
              <a:defRPr/>
            </a:pPr>
            <a:endParaRPr lang="ru-RU"/>
          </a:p>
        </p:txBody>
      </p:sp>
      <p:sp>
        <p:nvSpPr>
          <p:cNvPr id="8" name="Номер слайда 6"/>
          <p:cNvSpPr>
            <a:spLocks noGrp="1"/>
          </p:cNvSpPr>
          <p:nvPr>
            <p:ph type="sldNum" sz="quarter" idx="12"/>
          </p:nvPr>
        </p:nvSpPr>
        <p:spPr>
          <a:xfrm>
            <a:off x="8640763" y="6515100"/>
            <a:ext cx="465137" cy="273050"/>
          </a:xfrm>
        </p:spPr>
        <p:txBody>
          <a:bodyPr/>
          <a:lstStyle>
            <a:lvl1pPr>
              <a:defRPr/>
            </a:lvl1pPr>
            <a:extLst/>
          </a:lstStyle>
          <a:p>
            <a:pPr>
              <a:defRPr/>
            </a:pPr>
            <a:fld id="{F27D4876-F22E-4528-B43B-C7A6B0B2D9B8}" type="slidenum">
              <a:rPr lang="ru-RU"/>
              <a:pPr>
                <a:defRPr/>
              </a:pPr>
              <a:t>‹#›</a:t>
            </a:fld>
            <a:endParaRPr lang="ru-RU"/>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оугольник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Прямоугольник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51948"/>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Дата 6"/>
          <p:cNvSpPr>
            <a:spLocks noGrp="1"/>
          </p:cNvSpPr>
          <p:nvPr>
            <p:ph type="dt" sz="half" idx="10"/>
          </p:nvPr>
        </p:nvSpPr>
        <p:spPr/>
        <p:txBody>
          <a:bodyPr/>
          <a:lstStyle>
            <a:lvl1pPr>
              <a:defRPr/>
            </a:lvl1pPr>
            <a:extLst/>
          </a:lstStyle>
          <a:p>
            <a:pPr>
              <a:defRPr/>
            </a:pPr>
            <a:fld id="{16B61F0C-E51A-4FEC-A31F-CE415C3FE738}" type="datetimeFigureOut">
              <a:rPr lang="ru-RU"/>
              <a:pPr>
                <a:defRPr/>
              </a:pPr>
              <a:t>12.12.2012</a:t>
            </a:fld>
            <a:endParaRPr lang="ru-RU"/>
          </a:p>
        </p:txBody>
      </p:sp>
      <p:sp>
        <p:nvSpPr>
          <p:cNvPr id="10" name="Нижний колонтитул 7"/>
          <p:cNvSpPr>
            <a:spLocks noGrp="1"/>
          </p:cNvSpPr>
          <p:nvPr>
            <p:ph type="ftr" sz="quarter" idx="11"/>
          </p:nvPr>
        </p:nvSpPr>
        <p:spPr/>
        <p:txBody>
          <a:bodyPr/>
          <a:lstStyle>
            <a:lvl1pPr>
              <a:defRPr/>
            </a:lvl1pPr>
            <a:extLst/>
          </a:lstStyle>
          <a:p>
            <a:pPr>
              <a:defRPr/>
            </a:pPr>
            <a:endParaRPr lang="ru-RU"/>
          </a:p>
        </p:txBody>
      </p:sp>
      <p:sp>
        <p:nvSpPr>
          <p:cNvPr id="11" name="Номер слайда 8"/>
          <p:cNvSpPr>
            <a:spLocks noGrp="1"/>
          </p:cNvSpPr>
          <p:nvPr>
            <p:ph type="sldNum" sz="quarter" idx="12"/>
          </p:nvPr>
        </p:nvSpPr>
        <p:spPr>
          <a:xfrm>
            <a:off x="8640763" y="6515100"/>
            <a:ext cx="465137" cy="273050"/>
          </a:xfrm>
        </p:spPr>
        <p:txBody>
          <a:bodyPr/>
          <a:lstStyle>
            <a:lvl1pPr>
              <a:defRPr/>
            </a:lvl1pPr>
            <a:extLst/>
          </a:lstStyle>
          <a:p>
            <a:pPr>
              <a:defRPr/>
            </a:pPr>
            <a:fld id="{6810F328-4D8F-4F62-90DE-8261C9B5E911}" type="slidenum">
              <a:rPr lang="ru-RU"/>
              <a:pPr>
                <a:defRPr/>
              </a:pPr>
              <a:t>‹#›</a:t>
            </a:fld>
            <a:endParaRPr lang="ru-RU"/>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53218"/>
            <a:ext cx="8229600" cy="1143000"/>
          </a:xfrm>
        </p:spPr>
        <p:txBody>
          <a:bodyPr/>
          <a:lstStyle>
            <a:extLst/>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extLst/>
          </a:lstStyle>
          <a:p>
            <a:pPr>
              <a:defRPr/>
            </a:pPr>
            <a:fld id="{D556E08E-335E-49D4-9CBA-836F8D9112CC}" type="datetimeFigureOut">
              <a:rPr lang="ru-RU"/>
              <a:pPr>
                <a:defRPr/>
              </a:pPr>
              <a:t>12.12.2012</a:t>
            </a:fld>
            <a:endParaRPr lang="ru-RU"/>
          </a:p>
        </p:txBody>
      </p:sp>
      <p:sp>
        <p:nvSpPr>
          <p:cNvPr id="5" name="Нижний колонтитул 3"/>
          <p:cNvSpPr>
            <a:spLocks noGrp="1"/>
          </p:cNvSpPr>
          <p:nvPr>
            <p:ph type="ftr" sz="quarter" idx="11"/>
          </p:nvPr>
        </p:nvSpPr>
        <p:spPr/>
        <p:txBody>
          <a:bodyPr/>
          <a:lstStyle>
            <a:lvl1pPr>
              <a:defRPr/>
            </a:lvl1pPr>
            <a:extLst/>
          </a:lstStyle>
          <a:p>
            <a:pPr>
              <a:defRPr/>
            </a:pPr>
            <a:endParaRPr lang="ru-RU"/>
          </a:p>
        </p:txBody>
      </p:sp>
      <p:sp>
        <p:nvSpPr>
          <p:cNvPr id="6" name="Номер слайда 4"/>
          <p:cNvSpPr>
            <a:spLocks noGrp="1"/>
          </p:cNvSpPr>
          <p:nvPr>
            <p:ph type="sldNum" sz="quarter" idx="12"/>
          </p:nvPr>
        </p:nvSpPr>
        <p:spPr/>
        <p:txBody>
          <a:bodyPr/>
          <a:lstStyle>
            <a:lvl1pPr>
              <a:defRPr/>
            </a:lvl1pPr>
            <a:extLst/>
          </a:lstStyle>
          <a:p>
            <a:pPr>
              <a:defRPr/>
            </a:pPr>
            <a:fld id="{BA4C307D-ED83-4EE3-87EA-088BB9317BCC}" type="slidenum">
              <a:rPr lang="ru-RU"/>
              <a:pPr>
                <a:defRPr/>
              </a:pPr>
              <a:t>‹#›</a:t>
            </a:fld>
            <a:endParaRPr lang="ru-RU"/>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2"/>
          <p:cNvSpPr>
            <a:spLocks noGrp="1"/>
          </p:cNvSpPr>
          <p:nvPr>
            <p:ph type="ftr" sz="quarter" idx="10"/>
          </p:nvPr>
        </p:nvSpPr>
        <p:spPr/>
        <p:txBody>
          <a:bodyPr/>
          <a:lstStyle>
            <a:lvl1pPr>
              <a:defRPr/>
            </a:lvl1pPr>
          </a:lstStyle>
          <a:p>
            <a:pPr>
              <a:defRPr/>
            </a:pPr>
            <a:endParaRPr lang="ru-RU"/>
          </a:p>
        </p:txBody>
      </p:sp>
      <p:sp>
        <p:nvSpPr>
          <p:cNvPr id="3" name="Дата 13"/>
          <p:cNvSpPr>
            <a:spLocks noGrp="1"/>
          </p:cNvSpPr>
          <p:nvPr>
            <p:ph type="dt" sz="half" idx="11"/>
          </p:nvPr>
        </p:nvSpPr>
        <p:spPr/>
        <p:txBody>
          <a:bodyPr/>
          <a:lstStyle>
            <a:lvl1pPr>
              <a:defRPr/>
            </a:lvl1pPr>
          </a:lstStyle>
          <a:p>
            <a:pPr>
              <a:defRPr/>
            </a:pPr>
            <a:fld id="{0F2A660D-80E1-4364-8366-A5F51AF79911}" type="datetimeFigureOut">
              <a:rPr lang="ru-RU"/>
              <a:pPr>
                <a:defRPr/>
              </a:pPr>
              <a:t>12.12.2012</a:t>
            </a:fld>
            <a:endParaRPr lang="ru-RU"/>
          </a:p>
        </p:txBody>
      </p:sp>
      <p:sp>
        <p:nvSpPr>
          <p:cNvPr id="4" name="Номер слайда 22"/>
          <p:cNvSpPr>
            <a:spLocks noGrp="1"/>
          </p:cNvSpPr>
          <p:nvPr>
            <p:ph type="sldNum" sz="quarter" idx="12"/>
          </p:nvPr>
        </p:nvSpPr>
        <p:spPr/>
        <p:txBody>
          <a:bodyPr/>
          <a:lstStyle>
            <a:lvl1pPr>
              <a:defRPr/>
            </a:lvl1pPr>
          </a:lstStyle>
          <a:p>
            <a:pPr>
              <a:defRPr/>
            </a:pPr>
            <a:fld id="{C02C9218-A10B-4B68-8D87-B68A61A8AEAE}" type="slidenum">
              <a:rPr lang="ru-RU"/>
              <a:pPr>
                <a:defRPr/>
              </a:pPr>
              <a:t>‹#›</a:t>
            </a:fld>
            <a:endParaRPr lang="ru-RU"/>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5" name="Прямоугольник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963136" y="304800"/>
            <a:ext cx="3931920" cy="762000"/>
          </a:xfrm>
        </p:spPr>
        <p:txBody>
          <a:bodyPr/>
          <a:lstStyle>
            <a:lvl1pPr marL="0" algn="r">
              <a:buNone/>
              <a:defRPr sz="2000" b="1"/>
            </a:lvl1pPr>
            <a:extLst/>
          </a:lstStyle>
          <a:p>
            <a:r>
              <a:rPr lang="ru-RU" smtClean="0"/>
              <a:t>Образец заголовка</a:t>
            </a:r>
            <a:endParaRPr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8"/>
          <p:cNvSpPr>
            <a:spLocks noGrp="1"/>
          </p:cNvSpPr>
          <p:nvPr>
            <p:ph type="dt" sz="half" idx="10"/>
          </p:nvPr>
        </p:nvSpPr>
        <p:spPr>
          <a:xfrm>
            <a:off x="5562600" y="6513513"/>
            <a:ext cx="3001963" cy="274637"/>
          </a:xfrm>
        </p:spPr>
        <p:txBody>
          <a:bodyPr vert="horz" rtlCol="0"/>
          <a:lstStyle>
            <a:lvl1pPr>
              <a:defRPr/>
            </a:lvl1pPr>
            <a:extLst/>
          </a:lstStyle>
          <a:p>
            <a:pPr>
              <a:defRPr/>
            </a:pPr>
            <a:fld id="{18D0D6B3-B9BF-4678-BADE-8DDB9806C0F2}" type="datetimeFigureOut">
              <a:rPr lang="ru-RU"/>
              <a:pPr>
                <a:defRPr/>
              </a:pPr>
              <a:t>12.12.2012</a:t>
            </a:fld>
            <a:endParaRPr lang="ru-RU"/>
          </a:p>
        </p:txBody>
      </p:sp>
      <p:sp>
        <p:nvSpPr>
          <p:cNvPr id="7" name="Номер слайда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8124404-50F1-4163-A0CD-A3C51C9D0914}" type="slidenum">
              <a:rPr lang="ru-RU"/>
              <a:pPr>
                <a:defRPr/>
              </a:pPr>
              <a:t>‹#›</a:t>
            </a:fld>
            <a:endParaRPr lang="ru-RU"/>
          </a:p>
        </p:txBody>
      </p:sp>
      <p:sp>
        <p:nvSpPr>
          <p:cNvPr id="8" name="Нижний колонтитул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lstStyle>
            <a:lvl1pPr marL="0" algn="r">
              <a:buNone/>
              <a:defRPr sz="2000" b="1"/>
            </a:lvl1pPr>
            <a:extLst/>
          </a:lstStyle>
          <a:p>
            <a:r>
              <a:rPr lang="ru-RU" smtClean="0"/>
              <a:t>Образец заголовка</a:t>
            </a:r>
            <a:endParaRPr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ru-RU" noProof="0" smtClean="0"/>
              <a:t>Вставка рисунка</a:t>
            </a:r>
            <a:endParaRPr lang="en-US" noProof="0" dirty="0"/>
          </a:p>
        </p:txBody>
      </p:sp>
      <p:sp>
        <p:nvSpPr>
          <p:cNvPr id="5" name="Дата 7"/>
          <p:cNvSpPr>
            <a:spLocks noGrp="1"/>
          </p:cNvSpPr>
          <p:nvPr>
            <p:ph type="dt" sz="half" idx="10"/>
          </p:nvPr>
        </p:nvSpPr>
        <p:spPr>
          <a:xfrm>
            <a:off x="5562600" y="6508750"/>
            <a:ext cx="3001963" cy="274638"/>
          </a:xfrm>
        </p:spPr>
        <p:txBody>
          <a:bodyPr vert="horz" rtlCol="0"/>
          <a:lstStyle>
            <a:lvl1pPr>
              <a:defRPr/>
            </a:lvl1pPr>
            <a:extLst/>
          </a:lstStyle>
          <a:p>
            <a:pPr>
              <a:defRPr/>
            </a:pPr>
            <a:fld id="{F03CD88B-D5EA-4E5D-89BE-518ED4B761F6}" type="datetimeFigureOut">
              <a:rPr lang="ru-RU"/>
              <a:pPr>
                <a:defRPr/>
              </a:pPr>
              <a:t>12.12.2012</a:t>
            </a:fld>
            <a:endParaRPr lang="ru-RU"/>
          </a:p>
        </p:txBody>
      </p:sp>
      <p:sp>
        <p:nvSpPr>
          <p:cNvPr id="6" name="Номер слайда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4C18B7DC-4132-4300-B220-4FD63D7699AA}" type="slidenum">
              <a:rPr lang="ru-RU"/>
              <a:pPr>
                <a:defRPr/>
              </a:pPr>
              <a:t>‹#›</a:t>
            </a:fld>
            <a:endParaRPr lang="ru-RU"/>
          </a:p>
        </p:txBody>
      </p:sp>
      <p:sp>
        <p:nvSpPr>
          <p:cNvPr id="7" name="Нижний колонтитул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Нижний колонтитул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ru-RU"/>
          </a:p>
        </p:txBody>
      </p:sp>
      <p:sp>
        <p:nvSpPr>
          <p:cNvPr id="14" name="Дата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C1A0DB23-7985-4A6D-8EB5-14879241E9C5}" type="datetimeFigureOut">
              <a:rPr lang="ru-RU"/>
              <a:pPr>
                <a:defRPr/>
              </a:pPr>
              <a:t>12.12.2012</a:t>
            </a:fld>
            <a:endParaRPr lang="ru-RU"/>
          </a:p>
        </p:txBody>
      </p:sp>
      <p:sp>
        <p:nvSpPr>
          <p:cNvPr id="23" name="Номер слайда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defRPr>
            </a:lvl1pPr>
            <a:extLst/>
          </a:lstStyle>
          <a:p>
            <a:pPr>
              <a:defRPr/>
            </a:pPr>
            <a:fld id="{9E9BC4E4-CEDA-4EFF-B90E-41C5F8147C10}" type="slidenum">
              <a:rPr lang="ru-RU"/>
              <a:pPr>
                <a:defRPr/>
              </a:pPr>
              <a:t>‹#›</a:t>
            </a:fld>
            <a:endParaRPr lang="ru-RU"/>
          </a:p>
        </p:txBody>
      </p:sp>
      <p:sp>
        <p:nvSpPr>
          <p:cNvPr id="22" name="Заголовок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ru-RU" smtClean="0"/>
              <a:t>Образец заголовка</a:t>
            </a:r>
            <a:endParaRPr lang="en-US"/>
          </a:p>
        </p:txBody>
      </p:sp>
      <p:sp>
        <p:nvSpPr>
          <p:cNvPr id="1033" name="Текст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67" r:id="rId7"/>
    <p:sldLayoutId id="2147483774" r:id="rId8"/>
    <p:sldLayoutId id="2147483775" r:id="rId9"/>
    <p:sldLayoutId id="2147483766" r:id="rId10"/>
    <p:sldLayoutId id="2147483765" r:id="rId11"/>
  </p:sldLayoutIdLst>
  <p:transition>
    <p:wedge/>
  </p:transition>
  <p:txStyles>
    <p:titleStyle>
      <a:lvl1pPr marL="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algn="r" rtl="0" fontAlgn="base">
        <a:spcBef>
          <a:spcPct val="0"/>
        </a:spcBef>
        <a:spcAft>
          <a:spcPct val="0"/>
        </a:spcAft>
        <a:defRPr sz="4600">
          <a:solidFill>
            <a:srgbClr val="E7EACB"/>
          </a:solidFill>
          <a:latin typeface="Cambria" pitchFamily="18" charset="0"/>
        </a:defRPr>
      </a:lvl2pPr>
      <a:lvl3pPr marL="53975" algn="r" rtl="0" fontAlgn="base">
        <a:spcBef>
          <a:spcPct val="0"/>
        </a:spcBef>
        <a:spcAft>
          <a:spcPct val="0"/>
        </a:spcAft>
        <a:defRPr sz="4600">
          <a:solidFill>
            <a:srgbClr val="E7EACB"/>
          </a:solidFill>
          <a:latin typeface="Cambria" pitchFamily="18" charset="0"/>
        </a:defRPr>
      </a:lvl3pPr>
      <a:lvl4pPr marL="53975" algn="r" rtl="0" fontAlgn="base">
        <a:spcBef>
          <a:spcPct val="0"/>
        </a:spcBef>
        <a:spcAft>
          <a:spcPct val="0"/>
        </a:spcAft>
        <a:defRPr sz="4600">
          <a:solidFill>
            <a:srgbClr val="E7EACB"/>
          </a:solidFill>
          <a:latin typeface="Cambria" pitchFamily="18" charset="0"/>
        </a:defRPr>
      </a:lvl4pPr>
      <a:lvl5pPr marL="53975" algn="r" rtl="0" fontAlgn="base">
        <a:spcBef>
          <a:spcPct val="0"/>
        </a:spcBef>
        <a:spcAft>
          <a:spcPct val="0"/>
        </a:spcAft>
        <a:defRPr sz="4600">
          <a:solidFill>
            <a:srgbClr val="E7EACB"/>
          </a:solidFill>
          <a:latin typeface="Cambria" pitchFamily="18" charset="0"/>
        </a:defRPr>
      </a:lvl5pPr>
      <a:lvl6pPr marL="511175" algn="r" rtl="0" fontAlgn="base">
        <a:spcBef>
          <a:spcPct val="0"/>
        </a:spcBef>
        <a:spcAft>
          <a:spcPct val="0"/>
        </a:spcAft>
        <a:defRPr sz="4600">
          <a:solidFill>
            <a:srgbClr val="E7EACB"/>
          </a:solidFill>
          <a:latin typeface="Cambria" pitchFamily="18" charset="0"/>
        </a:defRPr>
      </a:lvl6pPr>
      <a:lvl7pPr marL="968375" algn="r" rtl="0" fontAlgn="base">
        <a:spcBef>
          <a:spcPct val="0"/>
        </a:spcBef>
        <a:spcAft>
          <a:spcPct val="0"/>
        </a:spcAft>
        <a:defRPr sz="4600">
          <a:solidFill>
            <a:srgbClr val="E7EACB"/>
          </a:solidFill>
          <a:latin typeface="Cambria" pitchFamily="18" charset="0"/>
        </a:defRPr>
      </a:lvl7pPr>
      <a:lvl8pPr marL="1425575" algn="r" rtl="0" fontAlgn="base">
        <a:spcBef>
          <a:spcPct val="0"/>
        </a:spcBef>
        <a:spcAft>
          <a:spcPct val="0"/>
        </a:spcAft>
        <a:defRPr sz="4600">
          <a:solidFill>
            <a:srgbClr val="E7EACB"/>
          </a:solidFill>
          <a:latin typeface="Cambria" pitchFamily="18" charset="0"/>
        </a:defRPr>
      </a:lvl8pPr>
      <a:lvl9pPr marL="1882775" algn="r" rtl="0" fontAlgn="base">
        <a:spcBef>
          <a:spcPct val="0"/>
        </a:spcBef>
        <a:spcAft>
          <a:spcPct val="0"/>
        </a:spcAft>
        <a:defRPr sz="4600">
          <a:solidFill>
            <a:srgbClr val="E7EACB"/>
          </a:solidFill>
          <a:latin typeface="Cambria"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kavkaz-uzel.ru/articles/2063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p:cNvSpPr>
          <p:nvPr>
            <p:ph type="ctrTitle" idx="4294967295"/>
          </p:nvPr>
        </p:nvSpPr>
        <p:spPr bwMode="auto">
          <a:xfrm>
            <a:off x="611188" y="188913"/>
            <a:ext cx="7847012" cy="3024187"/>
          </a:xfrm>
          <a:noFill/>
        </p:spPr>
        <p:txBody>
          <a:bodyPr vert="horz" wrap="square" lIns="91440" tIns="45720" bIns="45720" numCol="1" anchorCtr="0" compatLnSpc="1">
            <a:prstTxWarp prst="textNoShape">
              <a:avLst/>
            </a:prstTxWarp>
          </a:bodyPr>
          <a:lstStyle/>
          <a:p>
            <a:pPr algn="ctr"/>
            <a:r>
              <a:rPr lang="ru-RU" sz="2000" smtClean="0">
                <a:effectLst/>
                <a:latin typeface="Arial" charset="0"/>
              </a:rPr>
              <a:t>МБОУ</a:t>
            </a:r>
            <a:r>
              <a:rPr lang="ru-RU" sz="4200" smtClean="0">
                <a:effectLst/>
                <a:latin typeface="Arial" charset="0"/>
              </a:rPr>
              <a:t> </a:t>
            </a:r>
            <a:r>
              <a:rPr lang="ru-RU" sz="2000" smtClean="0">
                <a:effectLst/>
                <a:latin typeface="Arial" charset="0"/>
              </a:rPr>
              <a:t>«Алцынхутинская СОШ»</a:t>
            </a:r>
            <a:r>
              <a:rPr lang="ru-RU" sz="4200" smtClean="0">
                <a:effectLst/>
                <a:latin typeface="Arial" charset="0"/>
              </a:rPr>
              <a:t> </a:t>
            </a:r>
            <a:br>
              <a:rPr lang="ru-RU" sz="4200" smtClean="0">
                <a:effectLst/>
                <a:latin typeface="Arial" charset="0"/>
              </a:rPr>
            </a:br>
            <a:r>
              <a:rPr lang="ru-RU" sz="4200" smtClean="0">
                <a:effectLst/>
                <a:latin typeface="Arial" charset="0"/>
              </a:rPr>
              <a:t/>
            </a:r>
            <a:br>
              <a:rPr lang="ru-RU" sz="4200" smtClean="0">
                <a:effectLst/>
                <a:latin typeface="Arial" charset="0"/>
              </a:rPr>
            </a:br>
            <a:r>
              <a:rPr lang="ru-RU" sz="2400" smtClean="0">
                <a:effectLst/>
                <a:latin typeface="Arial" charset="0"/>
              </a:rPr>
              <a:t>районный конкурс творческих работ посвященных депортации калмыцкого народа</a:t>
            </a:r>
            <a:br>
              <a:rPr lang="ru-RU" sz="2400" smtClean="0">
                <a:effectLst/>
                <a:latin typeface="Arial" charset="0"/>
              </a:rPr>
            </a:br>
            <a:r>
              <a:rPr lang="ru-RU" sz="2400" smtClean="0">
                <a:effectLst/>
                <a:latin typeface="Arial" charset="0"/>
              </a:rPr>
              <a:t/>
            </a:r>
            <a:br>
              <a:rPr lang="ru-RU" sz="2400" smtClean="0">
                <a:effectLst/>
                <a:latin typeface="Arial" charset="0"/>
              </a:rPr>
            </a:br>
            <a:r>
              <a:rPr lang="ru-RU" sz="2400" i="1" smtClean="0">
                <a:effectLst/>
                <a:latin typeface="Arial" charset="0"/>
              </a:rPr>
              <a:t>Презентация «13 лет 13дней»</a:t>
            </a:r>
            <a:br>
              <a:rPr lang="ru-RU" sz="2400" i="1" smtClean="0">
                <a:effectLst/>
                <a:latin typeface="Arial" charset="0"/>
              </a:rPr>
            </a:br>
            <a:r>
              <a:rPr lang="ru-RU" sz="2400" i="1" smtClean="0">
                <a:effectLst/>
                <a:latin typeface="Arial" charset="0"/>
              </a:rPr>
              <a:t>Номинация «Сочинение»</a:t>
            </a:r>
          </a:p>
        </p:txBody>
      </p:sp>
      <p:sp>
        <p:nvSpPr>
          <p:cNvPr id="13316" name="Rectangle 4"/>
          <p:cNvSpPr>
            <a:spLocks noGrp="1"/>
          </p:cNvSpPr>
          <p:nvPr>
            <p:ph type="subTitle" idx="4294967295"/>
          </p:nvPr>
        </p:nvSpPr>
        <p:spPr>
          <a:xfrm>
            <a:off x="4500563" y="4941888"/>
            <a:ext cx="4175125" cy="1511300"/>
          </a:xfrm>
        </p:spPr>
        <p:txBody>
          <a:bodyPr/>
          <a:lstStyle/>
          <a:p>
            <a:pPr marL="0" indent="0" algn="ctr">
              <a:buFont typeface="Wingdings 2" pitchFamily="18" charset="2"/>
              <a:buNone/>
            </a:pPr>
            <a:r>
              <a:rPr lang="ru-RU" sz="1800" smtClean="0">
                <a:latin typeface="Arial" charset="0"/>
              </a:rPr>
              <a:t>Работу выполнила : </a:t>
            </a:r>
          </a:p>
          <a:p>
            <a:pPr marL="0" indent="0" algn="ctr">
              <a:buFont typeface="Wingdings 2" pitchFamily="18" charset="2"/>
              <a:buNone/>
            </a:pPr>
            <a:r>
              <a:rPr lang="ru-RU" sz="1800" smtClean="0">
                <a:latin typeface="Arial" charset="0"/>
              </a:rPr>
              <a:t>ученица 11  класса Содмонова Александра </a:t>
            </a:r>
          </a:p>
          <a:p>
            <a:pPr marL="0" indent="0" algn="ctr">
              <a:buFont typeface="Wingdings 2" pitchFamily="18" charset="2"/>
              <a:buNone/>
            </a:pPr>
            <a:r>
              <a:rPr lang="ru-RU" sz="1800" smtClean="0">
                <a:latin typeface="Arial" charset="0"/>
              </a:rPr>
              <a:t>Руководитель: Якшаева Б.Д.</a:t>
            </a:r>
          </a:p>
        </p:txBody>
      </p:sp>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318076"/>
          </a:xfrm>
        </p:spPr>
        <p:txBody>
          <a:bodyPr>
            <a:normAutofit fontScale="90000"/>
          </a:bodyPr>
          <a:lstStyle/>
          <a:p>
            <a:pPr marL="54864" algn="ctr" fontAlgn="auto">
              <a:spcAft>
                <a:spcPts val="0"/>
              </a:spcAft>
              <a:defRPr/>
            </a:pPr>
            <a:r>
              <a:rPr lang="ru-RU" dirty="0" smtClean="0">
                <a:solidFill>
                  <a:schemeClr val="tx2">
                    <a:tint val="100000"/>
                    <a:shade val="90000"/>
                    <a:satMod val="250000"/>
                    <a:alpha val="100000"/>
                  </a:schemeClr>
                </a:solidFill>
              </a:rPr>
              <a:t>Исход и возвращение</a:t>
            </a:r>
            <a:br>
              <a:rPr lang="ru-RU" dirty="0" smtClean="0">
                <a:solidFill>
                  <a:schemeClr val="tx2">
                    <a:tint val="100000"/>
                    <a:shade val="90000"/>
                    <a:satMod val="250000"/>
                    <a:alpha val="100000"/>
                  </a:schemeClr>
                </a:solidFill>
              </a:rPr>
            </a:br>
            <a:r>
              <a:rPr lang="ru-RU" sz="3200" dirty="0" smtClean="0">
                <a:solidFill>
                  <a:schemeClr val="tx2">
                    <a:tint val="100000"/>
                    <a:shade val="90000"/>
                    <a:satMod val="250000"/>
                    <a:alpha val="100000"/>
                  </a:schemeClr>
                </a:solidFill>
              </a:rPr>
              <a:t>Скульптор: Э. Неизвестный</a:t>
            </a:r>
            <a:br>
              <a:rPr lang="ru-RU" sz="3200" dirty="0" smtClean="0">
                <a:solidFill>
                  <a:schemeClr val="tx2">
                    <a:tint val="100000"/>
                    <a:shade val="90000"/>
                    <a:satMod val="250000"/>
                    <a:alpha val="100000"/>
                  </a:schemeClr>
                </a:solidFill>
              </a:rPr>
            </a:br>
            <a:r>
              <a:rPr lang="ru-RU" sz="3200" dirty="0" smtClean="0">
                <a:solidFill>
                  <a:schemeClr val="tx2">
                    <a:tint val="100000"/>
                    <a:shade val="90000"/>
                    <a:satMod val="250000"/>
                    <a:alpha val="100000"/>
                  </a:schemeClr>
                </a:solidFill>
              </a:rPr>
              <a:t>Архитектор: С. </a:t>
            </a:r>
            <a:r>
              <a:rPr lang="ru-RU" sz="3200" dirty="0" err="1" smtClean="0">
                <a:solidFill>
                  <a:schemeClr val="tx2">
                    <a:tint val="100000"/>
                    <a:shade val="90000"/>
                    <a:satMod val="250000"/>
                    <a:alpha val="100000"/>
                  </a:schemeClr>
                </a:solidFill>
              </a:rPr>
              <a:t>Курнеев</a:t>
            </a:r>
            <a:endParaRPr lang="ru-RU" dirty="0">
              <a:solidFill>
                <a:schemeClr val="tx2">
                  <a:tint val="100000"/>
                  <a:shade val="90000"/>
                  <a:satMod val="250000"/>
                  <a:alpha val="100000"/>
                </a:schemeClr>
              </a:solidFill>
            </a:endParaRPr>
          </a:p>
        </p:txBody>
      </p:sp>
      <p:pic>
        <p:nvPicPr>
          <p:cNvPr id="22530" name="Содержимое 3" descr="79162.jpeg"/>
          <p:cNvPicPr>
            <a:picLocks noGrp="1" noChangeAspect="1"/>
          </p:cNvPicPr>
          <p:nvPr>
            <p:ph idx="1"/>
          </p:nvPr>
        </p:nvPicPr>
        <p:blipFill>
          <a:blip r:embed="rId2"/>
          <a:srcRect/>
          <a:stretch>
            <a:fillRect/>
          </a:stretch>
        </p:blipFill>
        <p:spPr>
          <a:xfrm>
            <a:off x="1554163" y="1646238"/>
            <a:ext cx="6035675" cy="4525962"/>
          </a:xfrm>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54864" fontAlgn="auto">
              <a:spcAft>
                <a:spcPts val="0"/>
              </a:spcAft>
              <a:defRPr/>
            </a:pPr>
            <a:endParaRPr lang="ru-RU">
              <a:solidFill>
                <a:schemeClr val="tx2">
                  <a:tint val="100000"/>
                  <a:shade val="90000"/>
                  <a:satMod val="250000"/>
                  <a:alpha val="100000"/>
                </a:schemeClr>
              </a:solidFill>
            </a:endParaRPr>
          </a:p>
        </p:txBody>
      </p:sp>
      <p:pic>
        <p:nvPicPr>
          <p:cNvPr id="23554" name="Содержимое 3" descr="070399P000030.jpg"/>
          <p:cNvPicPr>
            <a:picLocks noGrp="1" noChangeAspect="1"/>
          </p:cNvPicPr>
          <p:nvPr>
            <p:ph idx="1"/>
          </p:nvPr>
        </p:nvPicPr>
        <p:blipFill>
          <a:blip r:embed="rId2"/>
          <a:srcRect/>
          <a:stretch>
            <a:fillRect/>
          </a:stretch>
        </p:blipFill>
        <p:spPr>
          <a:xfrm>
            <a:off x="987425" y="571500"/>
            <a:ext cx="7119938" cy="5643563"/>
          </a:xfrm>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p:spPr>
        <p:txBody>
          <a:bodyPr/>
          <a:lstStyle/>
          <a:p>
            <a:pPr marL="54864" algn="ctr" fontAlgn="auto">
              <a:spcAft>
                <a:spcPts val="0"/>
              </a:spcAft>
              <a:defRPr/>
            </a:pPr>
            <a:r>
              <a:rPr lang="ru-RU" sz="4400" dirty="0" smtClean="0">
                <a:solidFill>
                  <a:schemeClr val="tx2">
                    <a:tint val="100000"/>
                    <a:shade val="90000"/>
                    <a:satMod val="250000"/>
                    <a:alpha val="100000"/>
                  </a:schemeClr>
                </a:solidFill>
              </a:rPr>
              <a:t>«13 лет 13 дней»</a:t>
            </a:r>
            <a:endParaRPr lang="ru-RU" sz="4400" dirty="0">
              <a:solidFill>
                <a:schemeClr val="tx2">
                  <a:tint val="100000"/>
                  <a:shade val="90000"/>
                  <a:satMod val="250000"/>
                  <a:alpha val="100000"/>
                </a:schemeClr>
              </a:solidFill>
            </a:endParaRPr>
          </a:p>
        </p:txBody>
      </p:sp>
      <p:pic>
        <p:nvPicPr>
          <p:cNvPr id="24578" name="Содержимое 3" descr="x_838cb4cf.jpg"/>
          <p:cNvPicPr>
            <a:picLocks noGrp="1" noChangeAspect="1"/>
          </p:cNvPicPr>
          <p:nvPr>
            <p:ph idx="1"/>
          </p:nvPr>
        </p:nvPicPr>
        <p:blipFill>
          <a:blip r:embed="rId2"/>
          <a:srcRect/>
          <a:stretch>
            <a:fillRect/>
          </a:stretch>
        </p:blipFill>
        <p:spPr>
          <a:xfrm>
            <a:off x="1000125" y="1751013"/>
            <a:ext cx="7143750" cy="4535487"/>
          </a:xfrm>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p:spPr>
        <p:txBody>
          <a:bodyPr>
            <a:normAutofit fontScale="90000"/>
          </a:bodyPr>
          <a:lstStyle/>
          <a:p>
            <a:pPr marL="54864" algn="ctr" fontAlgn="auto">
              <a:spcAft>
                <a:spcPts val="0"/>
              </a:spcAft>
              <a:defRPr/>
            </a:pPr>
            <a:r>
              <a:rPr lang="ru-RU" sz="3200" dirty="0" smtClean="0">
                <a:solidFill>
                  <a:schemeClr val="tx2">
                    <a:tint val="100000"/>
                    <a:shade val="90000"/>
                    <a:satMod val="250000"/>
                    <a:alpha val="100000"/>
                  </a:schemeClr>
                </a:solidFill>
              </a:rPr>
              <a:t>Открытие композиции </a:t>
            </a:r>
            <a:br>
              <a:rPr lang="ru-RU" sz="3200" dirty="0" smtClean="0">
                <a:solidFill>
                  <a:schemeClr val="tx2">
                    <a:tint val="100000"/>
                    <a:shade val="90000"/>
                    <a:satMod val="250000"/>
                    <a:alpha val="100000"/>
                  </a:schemeClr>
                </a:solidFill>
              </a:rPr>
            </a:br>
            <a:r>
              <a:rPr lang="ru-RU" sz="3200" dirty="0" smtClean="0">
                <a:solidFill>
                  <a:schemeClr val="tx2">
                    <a:tint val="100000"/>
                    <a:shade val="90000"/>
                    <a:satMod val="250000"/>
                    <a:alpha val="100000"/>
                  </a:schemeClr>
                </a:solidFill>
              </a:rPr>
              <a:t>«13 лет 13 дней» </a:t>
            </a:r>
            <a:br>
              <a:rPr lang="ru-RU" sz="3200" dirty="0" smtClean="0">
                <a:solidFill>
                  <a:schemeClr val="tx2">
                    <a:tint val="100000"/>
                    <a:shade val="90000"/>
                    <a:satMod val="250000"/>
                    <a:alpha val="100000"/>
                  </a:schemeClr>
                </a:solidFill>
              </a:rPr>
            </a:br>
            <a:r>
              <a:rPr lang="ru-RU" sz="3200" dirty="0" smtClean="0">
                <a:solidFill>
                  <a:schemeClr val="tx2">
                    <a:tint val="100000"/>
                    <a:shade val="90000"/>
                    <a:satMod val="250000"/>
                    <a:alpha val="100000"/>
                  </a:schemeClr>
                </a:solidFill>
              </a:rPr>
              <a:t>в поселке </a:t>
            </a:r>
            <a:r>
              <a:rPr lang="ru-RU" sz="3200" dirty="0" err="1" smtClean="0">
                <a:solidFill>
                  <a:schemeClr val="tx2">
                    <a:tint val="100000"/>
                    <a:shade val="90000"/>
                    <a:satMod val="250000"/>
                    <a:alpha val="100000"/>
                  </a:schemeClr>
                </a:solidFill>
              </a:rPr>
              <a:t>Алцынхута</a:t>
            </a:r>
            <a:endParaRPr lang="ru-RU" sz="3200" dirty="0">
              <a:solidFill>
                <a:schemeClr val="tx2">
                  <a:tint val="100000"/>
                  <a:shade val="90000"/>
                  <a:satMod val="250000"/>
                  <a:alpha val="100000"/>
                </a:schemeClr>
              </a:solidFill>
            </a:endParaRPr>
          </a:p>
        </p:txBody>
      </p:sp>
      <p:pic>
        <p:nvPicPr>
          <p:cNvPr id="25602" name="Содержимое 3" descr="x_ef8432a2.jpg"/>
          <p:cNvPicPr>
            <a:picLocks noGrp="1" noChangeAspect="1"/>
          </p:cNvPicPr>
          <p:nvPr>
            <p:ph idx="1"/>
          </p:nvPr>
        </p:nvPicPr>
        <p:blipFill>
          <a:blip r:embed="rId2"/>
          <a:srcRect/>
          <a:stretch>
            <a:fillRect/>
          </a:stretch>
        </p:blipFill>
        <p:spPr>
          <a:xfrm>
            <a:off x="928688" y="1498600"/>
            <a:ext cx="7215187" cy="4787900"/>
          </a:xfrm>
        </p:spPr>
      </p:pic>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p:spPr>
        <p:txBody>
          <a:bodyPr>
            <a:normAutofit fontScale="90000"/>
          </a:bodyPr>
          <a:lstStyle/>
          <a:p>
            <a:pPr marL="54864" algn="ctr" fontAlgn="auto">
              <a:spcAft>
                <a:spcPts val="0"/>
              </a:spcAft>
              <a:defRPr/>
            </a:pPr>
            <a:r>
              <a:rPr lang="ru-RU" dirty="0" smtClean="0">
                <a:solidFill>
                  <a:schemeClr val="tx2">
                    <a:tint val="100000"/>
                    <a:shade val="90000"/>
                    <a:satMod val="250000"/>
                    <a:alpha val="100000"/>
                  </a:schemeClr>
                </a:solidFill>
              </a:rPr>
              <a:t>День памяти в поселке </a:t>
            </a:r>
            <a:r>
              <a:rPr lang="ru-RU" dirty="0" err="1" smtClean="0">
                <a:solidFill>
                  <a:schemeClr val="tx2">
                    <a:tint val="100000"/>
                    <a:shade val="90000"/>
                    <a:satMod val="250000"/>
                    <a:alpha val="100000"/>
                  </a:schemeClr>
                </a:solidFill>
              </a:rPr>
              <a:t>Алцынхута</a:t>
            </a:r>
            <a:endParaRPr lang="ru-RU" dirty="0">
              <a:solidFill>
                <a:schemeClr val="tx2">
                  <a:tint val="100000"/>
                  <a:shade val="90000"/>
                  <a:satMod val="250000"/>
                  <a:alpha val="100000"/>
                </a:schemeClr>
              </a:solidFill>
            </a:endParaRPr>
          </a:p>
        </p:txBody>
      </p:sp>
      <p:pic>
        <p:nvPicPr>
          <p:cNvPr id="26626" name="Содержимое 3" descr="x_e39b2153.jpg"/>
          <p:cNvPicPr>
            <a:picLocks noGrp="1" noChangeAspect="1"/>
          </p:cNvPicPr>
          <p:nvPr>
            <p:ph idx="1"/>
          </p:nvPr>
        </p:nvPicPr>
        <p:blipFill>
          <a:blip r:embed="rId2"/>
          <a:srcRect/>
          <a:stretch>
            <a:fillRect/>
          </a:stretch>
        </p:blipFill>
        <p:spPr>
          <a:xfrm>
            <a:off x="1000125" y="1751013"/>
            <a:ext cx="7143750" cy="4535487"/>
          </a:xfrm>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8662" y="2967335"/>
            <a:ext cx="7286676" cy="923330"/>
          </a:xfrm>
          <a:prstGeom prst="rect">
            <a:avLst/>
          </a:prstGeom>
          <a:noFill/>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ru-RU" sz="5400" b="1" dirty="0">
                <a:ln w="50800"/>
                <a:solidFill>
                  <a:schemeClr val="bg1">
                    <a:shade val="50000"/>
                  </a:schemeClr>
                </a:solidFill>
                <a:latin typeface="+mn-lt"/>
              </a:rPr>
              <a:t>Спасибо за внимание</a:t>
            </a:r>
            <a:endParaRPr lang="ru-RU" sz="5400" b="1" dirty="0">
              <a:ln w="50800"/>
              <a:solidFill>
                <a:schemeClr val="bg1">
                  <a:shade val="50000"/>
                </a:schemeClr>
              </a:solidFill>
              <a:latin typeface="+mn-lt"/>
            </a:endParaRPr>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429125" y="3071813"/>
            <a:ext cx="4500563" cy="3786187"/>
          </a:xfrm>
        </p:spPr>
        <p:txBody>
          <a:bodyPr>
            <a:normAutofit fontScale="62500" lnSpcReduction="20000"/>
          </a:bodyPr>
          <a:lstStyle/>
          <a:p>
            <a:pPr fontAlgn="auto">
              <a:spcBef>
                <a:spcPts val="0"/>
              </a:spcBef>
              <a:spcAft>
                <a:spcPts val="0"/>
              </a:spcAft>
              <a:buFont typeface="Wingdings 2"/>
              <a:buChar char=""/>
              <a:defRPr/>
            </a:pPr>
            <a:r>
              <a:rPr lang="ru-RU" dirty="0" smtClean="0"/>
              <a:t>27 декабря 1943 г. Президиум Верховного Совета СССР принял Указ «О ликвидации Калмыцкой АССР и образовании Астраханской области в составе РСФСР». В соответствии с Постановлением Совета Народных Комисаров СССР от 28 декабря 1943 г. «О выселении калмыков, проживающих в Калмыцкой АССР», депортации подлежали около 95000 калмыков.</a:t>
            </a:r>
            <a:br>
              <a:rPr lang="ru-RU" dirty="0" smtClean="0"/>
            </a:br>
            <a:endParaRPr lang="ru-RU" dirty="0"/>
          </a:p>
        </p:txBody>
      </p:sp>
      <p:pic>
        <p:nvPicPr>
          <p:cNvPr id="14339" name="Рисунок 3" descr="Ukaz-o-deportacii.jpg"/>
          <p:cNvPicPr>
            <a:picLocks noChangeAspect="1"/>
          </p:cNvPicPr>
          <p:nvPr/>
        </p:nvPicPr>
        <p:blipFill>
          <a:blip r:embed="rId2"/>
          <a:srcRect/>
          <a:stretch>
            <a:fillRect/>
          </a:stretch>
        </p:blipFill>
        <p:spPr bwMode="auto">
          <a:xfrm>
            <a:off x="179388" y="2997200"/>
            <a:ext cx="4511675" cy="3429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54864" fontAlgn="auto">
              <a:spcAft>
                <a:spcPts val="0"/>
              </a:spcAft>
              <a:defRPr/>
            </a:pPr>
            <a:endParaRPr lang="ru-RU">
              <a:solidFill>
                <a:schemeClr val="tx2">
                  <a:tint val="100000"/>
                  <a:shade val="90000"/>
                  <a:satMod val="250000"/>
                  <a:alpha val="100000"/>
                </a:schemeClr>
              </a:solidFill>
            </a:endParaRPr>
          </a:p>
        </p:txBody>
      </p:sp>
      <p:sp>
        <p:nvSpPr>
          <p:cNvPr id="3" name="Содержимое 2"/>
          <p:cNvSpPr>
            <a:spLocks noGrp="1"/>
          </p:cNvSpPr>
          <p:nvPr>
            <p:ph idx="1"/>
          </p:nvPr>
        </p:nvSpPr>
        <p:spPr>
          <a:xfrm>
            <a:off x="285750" y="285750"/>
            <a:ext cx="3786188" cy="4071938"/>
          </a:xfrm>
        </p:spPr>
        <p:txBody>
          <a:bodyPr>
            <a:normAutofit fontScale="55000" lnSpcReduction="20000"/>
          </a:bodyPr>
          <a:lstStyle/>
          <a:p>
            <a:pPr fontAlgn="auto">
              <a:spcBef>
                <a:spcPts val="0"/>
              </a:spcBef>
              <a:spcAft>
                <a:spcPts val="0"/>
              </a:spcAft>
              <a:buFont typeface="Wingdings 2"/>
              <a:buChar char=""/>
              <a:defRPr/>
            </a:pPr>
            <a:r>
              <a:rPr lang="ru-RU" dirty="0" smtClean="0"/>
              <a:t>Операция по депортации калмыков проводилась 28-29 декабря 1943 года под кодовым названием «Улусы». Руководил операцией начальник УНКВД по Ивановской области генерал-майор </a:t>
            </a:r>
            <a:r>
              <a:rPr lang="ru-RU" dirty="0" err="1" smtClean="0"/>
              <a:t>Маркеев</a:t>
            </a:r>
            <a:r>
              <a:rPr lang="ru-RU" dirty="0" smtClean="0"/>
              <a:t>. </a:t>
            </a:r>
            <a:br>
              <a:rPr lang="ru-RU" dirty="0" smtClean="0"/>
            </a:br>
            <a:r>
              <a:rPr lang="ru-RU" dirty="0" smtClean="0"/>
              <a:t/>
            </a:r>
            <a:br>
              <a:rPr lang="ru-RU" dirty="0" smtClean="0"/>
            </a:br>
            <a:r>
              <a:rPr lang="ru-RU" dirty="0" smtClean="0"/>
              <a:t>Во все дома, где проживали калмыки вошли группы военных из войск НКВД СССР и объявили, что по Указу ВС СССР все калмыки выселяются в Сибирь, как изменившие родине.</a:t>
            </a:r>
            <a:endParaRPr lang="ru-RU" dirty="0"/>
          </a:p>
        </p:txBody>
      </p:sp>
      <p:pic>
        <p:nvPicPr>
          <p:cNvPr id="15363" name="Рисунок 4" descr="deportazia1_view.jpg"/>
          <p:cNvPicPr>
            <a:picLocks noChangeAspect="1"/>
          </p:cNvPicPr>
          <p:nvPr/>
        </p:nvPicPr>
        <p:blipFill>
          <a:blip r:embed="rId2"/>
          <a:srcRect/>
          <a:stretch>
            <a:fillRect/>
          </a:stretch>
        </p:blipFill>
        <p:spPr bwMode="auto">
          <a:xfrm>
            <a:off x="4286250" y="2643188"/>
            <a:ext cx="4286250" cy="3786187"/>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38"/>
            <a:ext cx="4186238" cy="3643312"/>
          </a:xfrm>
        </p:spPr>
        <p:txBody>
          <a:bodyPr>
            <a:normAutofit fontScale="55000" lnSpcReduction="20000"/>
          </a:bodyPr>
          <a:lstStyle/>
          <a:p>
            <a:pPr fontAlgn="auto">
              <a:spcBef>
                <a:spcPts val="0"/>
              </a:spcBef>
              <a:spcAft>
                <a:spcPts val="0"/>
              </a:spcAft>
              <a:buFont typeface="Wingdings 2"/>
              <a:buChar char=""/>
              <a:defRPr/>
            </a:pPr>
            <a:r>
              <a:rPr lang="ru-RU" dirty="0" smtClean="0"/>
              <a:t>На сборы семьям давали не больше часа. Многие семьи, не знавшие русского языка, уходили из своих домов, не захватив теплой одежды и продуктов. На сборные пункты подгонялись "</a:t>
            </a:r>
            <a:r>
              <a:rPr lang="ru-RU" dirty="0" err="1" smtClean="0"/>
              <a:t>студебеккеры</a:t>
            </a:r>
            <a:r>
              <a:rPr lang="ru-RU" dirty="0" smtClean="0"/>
              <a:t>", в которых спецпереселенцев доставляли к железнодорожным станциям, к поездам, состоящим из двуосных вагонов - "теплушек". В каждый вагон помещали по 40-50 человек. Всего было сформировано 47 эшелонов.</a:t>
            </a:r>
            <a:br>
              <a:rPr lang="ru-RU" dirty="0" smtClean="0"/>
            </a:br>
            <a:r>
              <a:rPr lang="ru-RU" dirty="0" smtClean="0"/>
              <a:t/>
            </a:r>
            <a:br>
              <a:rPr lang="ru-RU" dirty="0" smtClean="0"/>
            </a:br>
            <a:endParaRPr lang="ru-RU" dirty="0"/>
          </a:p>
        </p:txBody>
      </p:sp>
      <p:pic>
        <p:nvPicPr>
          <p:cNvPr id="16387" name="Рисунок 4" descr="ulusy1.jpg"/>
          <p:cNvPicPr>
            <a:picLocks noChangeAspect="1"/>
          </p:cNvPicPr>
          <p:nvPr/>
        </p:nvPicPr>
        <p:blipFill>
          <a:blip r:embed="rId2"/>
          <a:srcRect/>
          <a:stretch>
            <a:fillRect/>
          </a:stretch>
        </p:blipFill>
        <p:spPr bwMode="auto">
          <a:xfrm>
            <a:off x="5076825" y="3141663"/>
            <a:ext cx="3706813" cy="3127375"/>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5" y="500063"/>
            <a:ext cx="8286750" cy="6143625"/>
          </a:xfrm>
        </p:spPr>
        <p:txBody>
          <a:bodyPr>
            <a:normAutofit fontScale="85000" lnSpcReduction="10000"/>
          </a:bodyPr>
          <a:lstStyle/>
          <a:p>
            <a:pPr fontAlgn="auto">
              <a:spcBef>
                <a:spcPts val="0"/>
              </a:spcBef>
              <a:spcAft>
                <a:spcPts val="0"/>
              </a:spcAft>
              <a:buFont typeface="Wingdings 2"/>
              <a:buChar char=""/>
              <a:defRPr/>
            </a:pPr>
            <a:r>
              <a:rPr lang="ru-RU" dirty="0" smtClean="0"/>
              <a:t/>
            </a:r>
            <a:br>
              <a:rPr lang="ru-RU" dirty="0" smtClean="0"/>
            </a:br>
            <a:r>
              <a:rPr lang="ru-RU" dirty="0" smtClean="0"/>
              <a:t>Первым заходом было депортировано 91 919 человек. За январь 1944 года к ним присоединилось еще 1014 человек. Между районами вселения они были распределены следующим образом: Омская область — 24 325 человека, Красноярский край — 21 164, Алтайский край — 20 858, Новосибирская область — 18 333 человек. Больше половины калмыцкого контингента в Омской области было расселено в ее северных округах — Ямало-Ненецком, Ханты-Мансийском и Тобольском. Поскольку выселение происходило в самый разгар зимы, смертность при перевозке была чрезвычайно высокой. В местах вселения нередко вспыхивали эпидемии (сыпного тифа). </a:t>
            </a:r>
            <a:endParaRPr lang="ru-RU"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54864" fontAlgn="auto">
              <a:spcAft>
                <a:spcPts val="0"/>
              </a:spcAft>
              <a:defRPr/>
            </a:pPr>
            <a:endParaRPr lang="ru-RU">
              <a:solidFill>
                <a:schemeClr val="tx2">
                  <a:tint val="100000"/>
                  <a:shade val="90000"/>
                  <a:satMod val="250000"/>
                  <a:alpha val="100000"/>
                </a:schemeClr>
              </a:solidFill>
            </a:endParaRPr>
          </a:p>
        </p:txBody>
      </p:sp>
      <p:sp>
        <p:nvSpPr>
          <p:cNvPr id="3" name="Содержимое 2"/>
          <p:cNvSpPr>
            <a:spLocks noGrp="1"/>
          </p:cNvSpPr>
          <p:nvPr>
            <p:ph idx="1"/>
          </p:nvPr>
        </p:nvSpPr>
        <p:spPr>
          <a:xfrm>
            <a:off x="357188" y="714375"/>
            <a:ext cx="7929562" cy="5786438"/>
          </a:xfrm>
        </p:spPr>
        <p:txBody>
          <a:bodyPr>
            <a:normAutofit fontScale="92500"/>
          </a:bodyPr>
          <a:lstStyle/>
          <a:p>
            <a:pPr fontAlgn="auto">
              <a:spcBef>
                <a:spcPts val="0"/>
              </a:spcBef>
              <a:spcAft>
                <a:spcPts val="0"/>
              </a:spcAft>
              <a:buFont typeface="Wingdings 2"/>
              <a:buChar char=""/>
              <a:defRPr/>
            </a:pPr>
            <a:r>
              <a:rPr lang="ru-RU" dirty="0" smtClean="0"/>
              <a:t>Труд депортированных калмыков использовался в сельском хозяйстве, на лесоповале, но чаще всего — в промышленном рыболовстве; их многовековой опыт в области животноводства, в особенности отгонного, оказался невостребованным. </a:t>
            </a:r>
            <a:br>
              <a:rPr lang="ru-RU" dirty="0" smtClean="0"/>
            </a:br>
            <a:r>
              <a:rPr lang="ru-RU" dirty="0" smtClean="0"/>
              <a:t/>
            </a:r>
            <a:br>
              <a:rPr lang="ru-RU" dirty="0" smtClean="0"/>
            </a:br>
            <a:r>
              <a:rPr lang="ru-RU" dirty="0" smtClean="0"/>
              <a:t>С момента депортации и до апреля 1946 г. значилось 14 343 умерших калмыцких поселенцев. При этом рождаемость среди калмыков была крайне низкой.</a:t>
            </a:r>
          </a:p>
          <a:p>
            <a:pPr fontAlgn="auto">
              <a:spcBef>
                <a:spcPts val="0"/>
              </a:spcBef>
              <a:spcAft>
                <a:spcPts val="0"/>
              </a:spcAft>
              <a:buFont typeface="Wingdings 2"/>
              <a:buChar char=""/>
              <a:defRPr/>
            </a:pPr>
            <a:endParaRPr lang="ru-RU"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2"/>
          <p:cNvSpPr>
            <a:spLocks noGrp="1"/>
          </p:cNvSpPr>
          <p:nvPr>
            <p:ph idx="1"/>
          </p:nvPr>
        </p:nvSpPr>
        <p:spPr>
          <a:xfrm>
            <a:off x="457200" y="571500"/>
            <a:ext cx="4043363" cy="4071938"/>
          </a:xfrm>
        </p:spPr>
        <p:txBody>
          <a:bodyPr/>
          <a:lstStyle/>
          <a:p>
            <a:r>
              <a:rPr lang="ru-RU" sz="1800" smtClean="0"/>
              <a:t>В ноябре 1948 г. был издан Указ Президиума Верховного Совета СССР «Об уголовной ответственности за побеги из мест обязательного и постоянного поселения лиц, выселенных в отдаленные районы Советского Союза в период Отечественной Войны», суть котрого состояла в том, что репрессированные народы высланы навечно, без права возврата на этническую родину. Этим же указом режим спецпоселения ужесточался еще более. Документ предусматривал за самовольный выезд из мест поселения 20 лет каторжных работ.</a:t>
            </a:r>
            <a:br>
              <a:rPr lang="ru-RU" sz="1800" smtClean="0"/>
            </a:br>
            <a:endParaRPr lang="ru-RU" sz="1800" smtClean="0"/>
          </a:p>
        </p:txBody>
      </p:sp>
      <p:pic>
        <p:nvPicPr>
          <p:cNvPr id="19459" name="Рисунок 4" descr="deportacija.jpg"/>
          <p:cNvPicPr>
            <a:picLocks noChangeAspect="1"/>
          </p:cNvPicPr>
          <p:nvPr/>
        </p:nvPicPr>
        <p:blipFill>
          <a:blip r:embed="rId2"/>
          <a:srcRect/>
          <a:stretch>
            <a:fillRect/>
          </a:stretch>
        </p:blipFill>
        <p:spPr bwMode="auto">
          <a:xfrm>
            <a:off x="4500563" y="3071813"/>
            <a:ext cx="3935412" cy="3233737"/>
          </a:xfrm>
          <a:prstGeom prst="rect">
            <a:avLst/>
          </a:prstGeom>
          <a:noFill/>
          <a:ln w="9525">
            <a:noFill/>
            <a:miter lim="800000"/>
            <a:headEnd/>
            <a:tailEnd/>
          </a:ln>
        </p:spPr>
      </p:pic>
      <p:pic>
        <p:nvPicPr>
          <p:cNvPr id="19460" name="Рисунок 5" descr="deportacija.jpg"/>
          <p:cNvPicPr>
            <a:picLocks noChangeAspect="1"/>
          </p:cNvPicPr>
          <p:nvPr/>
        </p:nvPicPr>
        <p:blipFill>
          <a:blip r:embed="rId2"/>
          <a:srcRect/>
          <a:stretch>
            <a:fillRect/>
          </a:stretch>
        </p:blipFill>
        <p:spPr bwMode="auto">
          <a:xfrm>
            <a:off x="4143375" y="3000375"/>
            <a:ext cx="4005263" cy="3290888"/>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63"/>
            <a:ext cx="8229600" cy="6000750"/>
          </a:xfrm>
        </p:spPr>
        <p:txBody>
          <a:bodyPr>
            <a:normAutofit fontScale="77500" lnSpcReduction="20000"/>
          </a:bodyPr>
          <a:lstStyle/>
          <a:p>
            <a:pPr fontAlgn="auto">
              <a:spcBef>
                <a:spcPts val="0"/>
              </a:spcBef>
              <a:spcAft>
                <a:spcPts val="0"/>
              </a:spcAft>
              <a:buFont typeface="Wingdings 2"/>
              <a:buChar char=""/>
              <a:defRPr/>
            </a:pPr>
            <a:r>
              <a:rPr lang="ru-RU" dirty="0" smtClean="0"/>
              <a:t>14 ноября 1989 года Декларацией Верховного Совета СССР были реабилитированы все репрессированные народы, признаны незаконными и преступными репрессивные акты против них на государственном уровне в виде политики клеветы, геноцида, насильственного переселения, упразднения национально-государственных образований, установления режима террора и насилия в местах </a:t>
            </a:r>
            <a:r>
              <a:rPr lang="ru-RU" dirty="0" err="1" smtClean="0"/>
              <a:t>спецпоселений</a:t>
            </a:r>
            <a:r>
              <a:rPr lang="ru-RU" dirty="0" smtClean="0"/>
              <a:t>.</a:t>
            </a:r>
            <a:br>
              <a:rPr lang="ru-RU" dirty="0" smtClean="0"/>
            </a:br>
            <a:r>
              <a:rPr lang="ru-RU" dirty="0" smtClean="0"/>
              <a:t/>
            </a:r>
            <a:br>
              <a:rPr lang="ru-RU" dirty="0" smtClean="0"/>
            </a:br>
            <a:r>
              <a:rPr lang="ru-RU" dirty="0" smtClean="0"/>
              <a:t>В 1991 г. был принят закон РСФСР "</a:t>
            </a:r>
            <a:r>
              <a:rPr lang="ru-RU" dirty="0" smtClean="0">
                <a:hlinkClick r:id="rId2"/>
              </a:rPr>
              <a:t>О реабилитации репрессированных народов</a:t>
            </a:r>
            <a:r>
              <a:rPr lang="ru-RU" dirty="0" smtClean="0"/>
              <a:t>", который определяет реабилитацию народов, подвергшихся массовым репрессиям в СССР, как признание и осуществление их права на восстановление территориальной целостности, существовавшей до насильственного перекраивания границ.</a:t>
            </a:r>
          </a:p>
          <a:p>
            <a:pPr fontAlgn="auto">
              <a:spcBef>
                <a:spcPts val="0"/>
              </a:spcBef>
              <a:spcAft>
                <a:spcPts val="0"/>
              </a:spcAft>
              <a:buFont typeface="Wingdings 2"/>
              <a:buChar char=""/>
              <a:defRPr/>
            </a:pPr>
            <a:endParaRPr lang="ru-RU"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928670"/>
            <a:ext cx="8186766" cy="2286016"/>
          </a:xfrm>
        </p:spPr>
        <p:txBody>
          <a:bodyPr/>
          <a:lstStyle/>
          <a:p>
            <a:pPr marL="54864" fontAlgn="auto">
              <a:spcAft>
                <a:spcPts val="0"/>
              </a:spcAft>
              <a:defRPr/>
            </a:pPr>
            <a:r>
              <a:rPr lang="ru-RU" dirty="0" smtClean="0">
                <a:solidFill>
                  <a:schemeClr val="tx2">
                    <a:tint val="100000"/>
                    <a:shade val="90000"/>
                    <a:satMod val="250000"/>
                    <a:alpha val="100000"/>
                  </a:schemeClr>
                </a:solidFill>
              </a:rPr>
              <a:t/>
            </a:r>
            <a:br>
              <a:rPr lang="ru-RU" dirty="0" smtClean="0">
                <a:solidFill>
                  <a:schemeClr val="tx2">
                    <a:tint val="100000"/>
                    <a:shade val="90000"/>
                    <a:satMod val="250000"/>
                    <a:alpha val="100000"/>
                  </a:schemeClr>
                </a:solidFill>
              </a:rPr>
            </a:br>
            <a:endParaRPr lang="ru-RU" dirty="0">
              <a:solidFill>
                <a:schemeClr val="tx2">
                  <a:tint val="100000"/>
                  <a:shade val="90000"/>
                  <a:satMod val="250000"/>
                  <a:alpha val="100000"/>
                </a:schemeClr>
              </a:solidFill>
            </a:endParaRPr>
          </a:p>
        </p:txBody>
      </p:sp>
      <p:sp>
        <p:nvSpPr>
          <p:cNvPr id="21506" name="Содержимое 2"/>
          <p:cNvSpPr>
            <a:spLocks noGrp="1"/>
          </p:cNvSpPr>
          <p:nvPr>
            <p:ph idx="1"/>
          </p:nvPr>
        </p:nvSpPr>
        <p:spPr>
          <a:xfrm>
            <a:off x="457200" y="714375"/>
            <a:ext cx="8229600" cy="1928813"/>
          </a:xfrm>
        </p:spPr>
        <p:txBody>
          <a:bodyPr/>
          <a:lstStyle/>
          <a:p>
            <a:pPr algn="ctr">
              <a:buFont typeface="Wingdings 2" pitchFamily="18" charset="2"/>
              <a:buNone/>
            </a:pPr>
            <a:r>
              <a:rPr lang="ru-RU" smtClean="0"/>
              <a:t>В память об этих годах ставят памятники, пишут книги</a:t>
            </a:r>
          </a:p>
        </p:txBody>
      </p:sp>
      <p:pic>
        <p:nvPicPr>
          <p:cNvPr id="21507" name="Рисунок 3" descr="1367548.jpg"/>
          <p:cNvPicPr>
            <a:picLocks noChangeAspect="1"/>
          </p:cNvPicPr>
          <p:nvPr/>
        </p:nvPicPr>
        <p:blipFill>
          <a:blip r:embed="rId2"/>
          <a:srcRect/>
          <a:stretch>
            <a:fillRect/>
          </a:stretch>
        </p:blipFill>
        <p:spPr bwMode="auto">
          <a:xfrm>
            <a:off x="1071563" y="2000250"/>
            <a:ext cx="3500437" cy="3959225"/>
          </a:xfrm>
          <a:prstGeom prst="rect">
            <a:avLst/>
          </a:prstGeom>
          <a:noFill/>
          <a:ln w="9525">
            <a:noFill/>
            <a:miter lim="800000"/>
            <a:headEnd/>
            <a:tailEnd/>
          </a:ln>
        </p:spPr>
      </p:pic>
      <p:pic>
        <p:nvPicPr>
          <p:cNvPr id="21508" name="Рисунок 4" descr="kalm.JPG"/>
          <p:cNvPicPr>
            <a:picLocks noChangeAspect="1"/>
          </p:cNvPicPr>
          <p:nvPr/>
        </p:nvPicPr>
        <p:blipFill>
          <a:blip r:embed="rId3"/>
          <a:srcRect/>
          <a:stretch>
            <a:fillRect/>
          </a:stretch>
        </p:blipFill>
        <p:spPr bwMode="auto">
          <a:xfrm>
            <a:off x="5286375" y="2000250"/>
            <a:ext cx="2946400" cy="3871913"/>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182</TotalTime>
  <Words>461</Words>
  <Application>Microsoft Office PowerPoint</Application>
  <PresentationFormat>Экран (4:3)</PresentationFormat>
  <Paragraphs>12</Paragraphs>
  <Slides>15</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9</vt:i4>
      </vt:variant>
      <vt:variant>
        <vt:lpstr>Заголовки слайдов</vt:lpstr>
      </vt:variant>
      <vt:variant>
        <vt:i4>15</vt:i4>
      </vt:variant>
    </vt:vector>
  </HeadingPairs>
  <TitlesOfParts>
    <vt:vector size="29" baseType="lpstr">
      <vt:lpstr>Cambria</vt:lpstr>
      <vt:lpstr>Arial</vt:lpstr>
      <vt:lpstr>Wingdings 2</vt:lpstr>
      <vt:lpstr>Calibri</vt:lpstr>
      <vt:lpstr>Rockwell</vt:lpstr>
      <vt:lpstr>Литейная</vt:lpstr>
      <vt:lpstr>Литейная</vt:lpstr>
      <vt:lpstr>Литейная</vt:lpstr>
      <vt:lpstr>Литейная</vt:lpstr>
      <vt:lpstr>Литейная</vt:lpstr>
      <vt:lpstr>Литейная</vt:lpstr>
      <vt:lpstr>Литейная</vt:lpstr>
      <vt:lpstr>Литейная</vt:lpstr>
      <vt:lpstr>Литейная</vt:lpstr>
      <vt:lpstr>МБОУ «Алцынхутинская СОШ»   районный конкурс творческих работ посвященных депортации калмыцкого народа  Презентация «13 лет 13дней» Номинация «Сочинение»</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АСОШ</cp:lastModifiedBy>
  <cp:revision>17</cp:revision>
  <dcterms:created xsi:type="dcterms:W3CDTF">2011-12-15T19:15:36Z</dcterms:created>
  <dcterms:modified xsi:type="dcterms:W3CDTF">2012-12-12T09:46:08Z</dcterms:modified>
</cp:coreProperties>
</file>