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7" r:id="rId3"/>
    <p:sldId id="306" r:id="rId4"/>
    <p:sldId id="299" r:id="rId5"/>
    <p:sldId id="278" r:id="rId6"/>
    <p:sldId id="305" r:id="rId7"/>
    <p:sldId id="261" r:id="rId8"/>
    <p:sldId id="281" r:id="rId9"/>
    <p:sldId id="282" r:id="rId10"/>
    <p:sldId id="283" r:id="rId11"/>
    <p:sldId id="290" r:id="rId12"/>
    <p:sldId id="284" r:id="rId13"/>
    <p:sldId id="285" r:id="rId14"/>
    <p:sldId id="286" r:id="rId15"/>
    <p:sldId id="289" r:id="rId16"/>
    <p:sldId id="288" r:id="rId17"/>
    <p:sldId id="308" r:id="rId18"/>
    <p:sldId id="292" r:id="rId19"/>
    <p:sldId id="310" r:id="rId20"/>
    <p:sldId id="260" r:id="rId21"/>
    <p:sldId id="262" r:id="rId22"/>
    <p:sldId id="264" r:id="rId23"/>
    <p:sldId id="271" r:id="rId24"/>
    <p:sldId id="275" r:id="rId25"/>
    <p:sldId id="314" r:id="rId26"/>
    <p:sldId id="263" r:id="rId27"/>
    <p:sldId id="296" r:id="rId28"/>
    <p:sldId id="317" r:id="rId29"/>
    <p:sldId id="266" r:id="rId30"/>
    <p:sldId id="277" r:id="rId31"/>
    <p:sldId id="267" r:id="rId32"/>
    <p:sldId id="312" r:id="rId33"/>
    <p:sldId id="300" r:id="rId34"/>
    <p:sldId id="313" r:id="rId35"/>
    <p:sldId id="294" r:id="rId36"/>
    <p:sldId id="268" r:id="rId37"/>
    <p:sldId id="316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08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BB8A-5DDD-4594-857C-7E7991F911B0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25977-38C5-441B-8776-451C64D2D5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BB8A-5DDD-4594-857C-7E7991F911B0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25977-38C5-441B-8776-451C64D2D5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BB8A-5DDD-4594-857C-7E7991F911B0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25977-38C5-441B-8776-451C64D2D5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BB8A-5DDD-4594-857C-7E7991F911B0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25977-38C5-441B-8776-451C64D2D5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BB8A-5DDD-4594-857C-7E7991F911B0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25977-38C5-441B-8776-451C64D2D5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BB8A-5DDD-4594-857C-7E7991F911B0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25977-38C5-441B-8776-451C64D2D5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BB8A-5DDD-4594-857C-7E7991F911B0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25977-38C5-441B-8776-451C64D2D5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BB8A-5DDD-4594-857C-7E7991F911B0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25977-38C5-441B-8776-451C64D2D5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BB8A-5DDD-4594-857C-7E7991F911B0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25977-38C5-441B-8776-451C64D2D5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BB8A-5DDD-4594-857C-7E7991F911B0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25977-38C5-441B-8776-451C64D2D5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BB8A-5DDD-4594-857C-7E7991F911B0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25977-38C5-441B-8776-451C64D2D5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9BB8A-5DDD-4594-857C-7E7991F911B0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25977-38C5-441B-8776-451C64D2D57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gif"/><Relationship Id="rId4" Type="http://schemas.openxmlformats.org/officeDocument/2006/relationships/image" Target="../media/image47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best-covers.ru/all-covers/4/77/12683912232155458483.jpg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643998" cy="392909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5720" y="4813994"/>
            <a:ext cx="857256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all" spc="0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Презентация  составлена Карсаковой М.Г.</a:t>
            </a:r>
          </a:p>
          <a:p>
            <a:pPr algn="ctr"/>
            <a:r>
              <a:rPr lang="ru-RU" sz="2800" b="1" cap="all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«Кизильский  д/с №3»./2016г/</a:t>
            </a:r>
            <a:endParaRPr lang="ru-RU" sz="2800" b="1" cap="all" spc="0" dirty="0">
              <a:ln w="0"/>
              <a:solidFill>
                <a:srgbClr val="00B0F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getbg.net/upload/full/www.GetBg.net_Nature___Waterfalls_Frozen_waterfall_in_the_Alps_059177_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29718" y="-9572716"/>
            <a:ext cx="10513989" cy="6571243"/>
          </a:xfrm>
          <a:prstGeom prst="rect">
            <a:avLst/>
          </a:prstGeom>
          <a:noFill/>
        </p:spPr>
      </p:pic>
      <p:pic>
        <p:nvPicPr>
          <p:cNvPr id="17410" name="Picture 2" descr="http://getbg.net/upload/full/www.GetBg.net_Nature___Waterfalls_Frozen_waterfall_in_the_Alps_059177_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9"/>
            <a:ext cx="8572560" cy="528641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 rot="10800000" flipV="1">
            <a:off x="1214414" y="5737324"/>
            <a:ext cx="678661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Это  сосульки,</a:t>
            </a:r>
            <a:endParaRPr lang="ru-RU" sz="5400" b="1" cap="all" spc="0" dirty="0">
              <a:ln w="0"/>
              <a:solidFill>
                <a:srgbClr val="00B0F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 spd="med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avivas.ru/img/news/201203/68226449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071546"/>
            <a:ext cx="8572560" cy="542928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7158" y="214290"/>
            <a:ext cx="835824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all" spc="0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реки покрытые льдом, </a:t>
            </a:r>
            <a:endParaRPr lang="ru-RU" sz="3600" b="1" cap="all" spc="0" dirty="0">
              <a:ln w="0"/>
              <a:solidFill>
                <a:srgbClr val="00B0F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ussianpoetry.ru/images/photos/medium/article1979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8501122" cy="508635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7158" y="5643578"/>
            <a:ext cx="82868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Буран,</a:t>
            </a:r>
            <a:endParaRPr lang="ru-RU" sz="5400" b="1" cap="all" spc="0" dirty="0">
              <a:ln w="0"/>
              <a:solidFill>
                <a:srgbClr val="00B0F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otvet.imgsmail.ru/download/d649ae953a3112f1e1b49ccef967d8f4_h-10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857232"/>
            <a:ext cx="8429684" cy="571504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14414" y="0"/>
            <a:ext cx="592476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Пурга,</a:t>
            </a:r>
            <a:endParaRPr lang="ru-RU" sz="5400" b="1" cap="all" spc="0" dirty="0">
              <a:ln w="0"/>
              <a:solidFill>
                <a:srgbClr val="00B0F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333v.ru/uploads/22/2225b582554dda6be8505892aae0647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0" y="-5715000"/>
            <a:ext cx="11572860" cy="7233038"/>
          </a:xfrm>
          <a:prstGeom prst="rect">
            <a:avLst/>
          </a:prstGeom>
          <a:noFill/>
        </p:spPr>
      </p:pic>
      <p:pic>
        <p:nvPicPr>
          <p:cNvPr id="37892" name="Picture 4" descr="http://prostoprikol.com/img/picture/May/21/1bbc2ec6736f36a86ac879af797acf50/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000108"/>
            <a:ext cx="8629654" cy="557216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142976" y="0"/>
            <a:ext cx="599620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Метель,</a:t>
            </a:r>
            <a:endParaRPr lang="ru-RU" sz="5400" b="1" cap="all" spc="0" dirty="0">
              <a:ln w="0"/>
              <a:solidFill>
                <a:srgbClr val="00B0F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 spd="med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heliograph.ru/images/1474215_kak-narisovat-zimu-legk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928670"/>
            <a:ext cx="8358246" cy="571504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42910" y="0"/>
            <a:ext cx="821537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all" spc="0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Короткий  день,</a:t>
            </a:r>
            <a:endParaRPr lang="ru-RU" sz="4800" b="1" cap="all" spc="0" dirty="0">
              <a:ln w="0"/>
              <a:solidFill>
                <a:srgbClr val="00B0F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i01.i.aliimg.com/wsphoto/v0/1482425627/HD-oil-painting-print-on-canvas-month-font-b-snow-b-font-font-b-village-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8429684" cy="48577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28596" y="5500702"/>
            <a:ext cx="82868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Длинная ночь,</a:t>
            </a:r>
            <a:endParaRPr lang="ru-RU" sz="5400" b="1" cap="all" spc="0" dirty="0">
              <a:ln w="0"/>
              <a:solidFill>
                <a:srgbClr val="00B0F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www.v3toys.ru/kiwi-public-data/Kiwi_Img/02labgi0l12553973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000108"/>
            <a:ext cx="8572560" cy="552450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28596" y="214290"/>
            <a:ext cx="842968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all" spc="0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Расчистка снега.</a:t>
            </a:r>
            <a:endParaRPr lang="ru-RU" sz="4800" b="1" cap="all" spc="0" dirty="0">
              <a:ln w="0"/>
              <a:solidFill>
                <a:srgbClr val="00B0F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detsad-kitty.ru/uploads/posts/2014-10/1412594946_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42852"/>
            <a:ext cx="6786610" cy="634321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85721" y="642918"/>
            <a:ext cx="714379" cy="5016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О д</a:t>
            </a:r>
          </a:p>
          <a:p>
            <a:pPr algn="ctr"/>
            <a:r>
              <a:rPr lang="ru-RU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Е</a:t>
            </a:r>
          </a:p>
          <a:p>
            <a:pPr algn="ctr"/>
            <a:r>
              <a:rPr lang="ru-RU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</a:t>
            </a:r>
          </a:p>
          <a:p>
            <a:pPr algn="ctr"/>
            <a:r>
              <a:rPr lang="ru-RU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А</a:t>
            </a:r>
          </a:p>
          <a:p>
            <a:pPr algn="ctr"/>
            <a:r>
              <a:rPr lang="ru-RU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Й</a:t>
            </a:r>
          </a:p>
          <a:p>
            <a:pPr algn="ctr"/>
            <a:r>
              <a:rPr lang="ru-RU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</a:t>
            </a:r>
          </a:p>
          <a:p>
            <a:pPr algn="ctr"/>
            <a:r>
              <a:rPr lang="ru-RU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я</a:t>
            </a:r>
            <a:endParaRPr lang="ru-RU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001024" y="1428736"/>
            <a:ext cx="1142976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Т</a:t>
            </a:r>
          </a:p>
          <a:p>
            <a:pPr algn="ctr"/>
            <a:r>
              <a:rPr lang="ru-RU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Е</a:t>
            </a:r>
          </a:p>
          <a:p>
            <a:pPr algn="ctr"/>
            <a:r>
              <a:rPr lang="ru-RU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</a:t>
            </a:r>
          </a:p>
          <a:p>
            <a:pPr algn="ctr"/>
            <a:r>
              <a:rPr lang="ru-RU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Л</a:t>
            </a:r>
          </a:p>
          <a:p>
            <a:pPr algn="ctr"/>
            <a:r>
              <a:rPr lang="ru-RU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О</a:t>
            </a:r>
          </a:p>
          <a:p>
            <a:pPr algn="ctr"/>
            <a:r>
              <a:rPr lang="ru-RU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!</a:t>
            </a:r>
            <a:endParaRPr lang="ru-RU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uslide.ru/images/23/29911/960/img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01146"/>
            <a:ext cx="8358246" cy="629968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skyclipart.ru/uploads/posts/2009-12/1261549666_pochemu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214290"/>
            <a:ext cx="6215106" cy="642942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files.asmirnova-defektolog.webnode.ru/200000647-308a231846/11_%D0%B7%D0%B8%D0%BC%D0%BD%D0%B8%D0%B5%20%D0%B7%D0%B0%D0%B1%D0%B0%D0%B2%D1%8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42852"/>
            <a:ext cx="8143932" cy="550069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00034" y="5715016"/>
            <a:ext cx="821537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Зимние забавы:</a:t>
            </a:r>
            <a:endParaRPr lang="ru-RU" sz="5400" b="1" cap="all" spc="0" dirty="0">
              <a:ln w="0"/>
              <a:solidFill>
                <a:srgbClr val="00B0F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logoped11gruppa.ucoz.ru/_si/0/994544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643998" cy="628654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otvet.imgsmail.ru/download/c157b802992c4fcf6bc50ba02d751a4b_i-12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34851"/>
            <a:ext cx="8286808" cy="616710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cheburashka.nov.edu54.ru/images/p56_snejki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8072494" cy="600079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fs.nashaucheba.ru/tw_files2/urls_3/1789/d-1788028/1788028_html_426b5d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41034"/>
            <a:ext cx="8286808" cy="633881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AutoShape 2" descr="https://enotbook.com.ua/files/originals/book-vtrechaem-noviy-go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684" name="AutoShape 4" descr="https://enotbook.com.ua/files/originals/book-vtrechaem-noviy-go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686" name="Picture 6" descr="http://img.mamochka-talk.ru/images_mama_talk/help/00003/pV4Vhy3M6N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8215370" cy="6357982"/>
          </a:xfrm>
          <a:prstGeom prst="rect">
            <a:avLst/>
          </a:prstGeom>
          <a:noFill/>
        </p:spPr>
      </p:pic>
      <p:pic>
        <p:nvPicPr>
          <p:cNvPr id="71690" name="Picture 10" descr="http://peptidi-zdrav.ru/wp-content/uploads/2013/12/8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1643050"/>
            <a:ext cx="3468164" cy="444339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900igr.net/datas/okruzhajuschij-mir/Ptitsy-zimoj/0007-007-Dekabr-god-konchaet-zimu-nachinae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7"/>
            <a:ext cx="8643998" cy="6161529"/>
          </a:xfrm>
          <a:prstGeom prst="rect">
            <a:avLst/>
          </a:prstGeom>
          <a:noFill/>
        </p:spPr>
      </p:pic>
      <p:pic>
        <p:nvPicPr>
          <p:cNvPr id="20484" name="Picture 4" descr="http://kartinki-vernisazh.ru/_ph/108/2/9623387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857232"/>
            <a:ext cx="857250" cy="1143001"/>
          </a:xfrm>
          <a:prstGeom prst="rect">
            <a:avLst/>
          </a:prstGeom>
          <a:noFill/>
        </p:spPr>
      </p:pic>
      <p:pic>
        <p:nvPicPr>
          <p:cNvPr id="4" name="Picture 2" descr="http://900igr.net/datas/okruzhajuschij-mir/Ptitsy-zimoj/0007-007-Dekabr-god-konchaet-zimu-nachinae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643998" cy="6161529"/>
          </a:xfrm>
          <a:prstGeom prst="rect">
            <a:avLst/>
          </a:prstGeom>
          <a:noFill/>
        </p:spPr>
      </p:pic>
      <p:pic>
        <p:nvPicPr>
          <p:cNvPr id="20486" name="Picture 6" descr="http://animations.shoppinng.ru/wp-content/uploads/2014/02/19.gif?x79833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5918" y="1571612"/>
            <a:ext cx="1571625" cy="1924051"/>
          </a:xfrm>
          <a:prstGeom prst="rect">
            <a:avLst/>
          </a:prstGeom>
          <a:noFill/>
        </p:spPr>
      </p:pic>
      <p:pic>
        <p:nvPicPr>
          <p:cNvPr id="7" name="Picture 6" descr="http://animations.shoppinng.ru/wp-content/uploads/2014/02/19.gif?x79833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0" y="1714488"/>
            <a:ext cx="1571625" cy="1924051"/>
          </a:xfrm>
          <a:prstGeom prst="rect">
            <a:avLst/>
          </a:prstGeom>
          <a:noFill/>
        </p:spPr>
      </p:pic>
      <p:pic>
        <p:nvPicPr>
          <p:cNvPr id="8" name="Picture 6" descr="http://animations.shoppinng.ru/wp-content/uploads/2014/02/19.gif?x79833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02" y="3714752"/>
            <a:ext cx="1571625" cy="1924051"/>
          </a:xfrm>
          <a:prstGeom prst="rect">
            <a:avLst/>
          </a:prstGeom>
          <a:noFill/>
        </p:spPr>
      </p:pic>
      <p:pic>
        <p:nvPicPr>
          <p:cNvPr id="9" name="Picture 6" descr="http://animations.shoppinng.ru/wp-content/uploads/2014/02/19.gif?x79833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84" y="3571876"/>
            <a:ext cx="1571625" cy="1924051"/>
          </a:xfrm>
          <a:prstGeom prst="rect">
            <a:avLst/>
          </a:prstGeom>
          <a:noFill/>
        </p:spPr>
      </p:pic>
      <p:pic>
        <p:nvPicPr>
          <p:cNvPr id="10" name="Picture 6" descr="http://animations.shoppinng.ru/wp-content/uploads/2014/02/19.gif?x79833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62" y="4286256"/>
            <a:ext cx="1571625" cy="1924051"/>
          </a:xfrm>
          <a:prstGeom prst="rect">
            <a:avLst/>
          </a:prstGeom>
          <a:noFill/>
        </p:spPr>
      </p:pic>
      <p:pic>
        <p:nvPicPr>
          <p:cNvPr id="11" name="Picture 6" descr="http://animations.shoppinng.ru/wp-content/uploads/2014/02/19.gif?x79833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88" y="1285860"/>
            <a:ext cx="1571625" cy="1924051"/>
          </a:xfrm>
          <a:prstGeom prst="rect">
            <a:avLst/>
          </a:prstGeom>
          <a:noFill/>
        </p:spPr>
      </p:pic>
      <p:pic>
        <p:nvPicPr>
          <p:cNvPr id="12" name="Picture 6" descr="http://animations.shoppinng.ru/wp-content/uploads/2014/02/19.gif?x79833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4643446"/>
            <a:ext cx="1571625" cy="1924051"/>
          </a:xfrm>
          <a:prstGeom prst="rect">
            <a:avLst/>
          </a:prstGeom>
          <a:noFill/>
        </p:spPr>
      </p:pic>
      <p:pic>
        <p:nvPicPr>
          <p:cNvPr id="13" name="Picture 6" descr="http://animations.shoppinng.ru/wp-content/uploads/2014/02/19.gif?x79833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5206" y="4500570"/>
            <a:ext cx="1571625" cy="1924051"/>
          </a:xfrm>
          <a:prstGeom prst="rect">
            <a:avLst/>
          </a:prstGeom>
          <a:noFill/>
        </p:spPr>
      </p:pic>
      <p:pic>
        <p:nvPicPr>
          <p:cNvPr id="14" name="Picture 6" descr="http://animations.shoppinng.ru/wp-content/uploads/2014/02/19.gif?x79833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57166"/>
            <a:ext cx="1571625" cy="1924051"/>
          </a:xfrm>
          <a:prstGeom prst="rect">
            <a:avLst/>
          </a:prstGeom>
          <a:noFill/>
        </p:spPr>
      </p:pic>
      <p:pic>
        <p:nvPicPr>
          <p:cNvPr id="15" name="Picture 6" descr="http://animations.shoppinng.ru/wp-content/uploads/2014/02/19.gif?x79833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12" y="357166"/>
            <a:ext cx="1571625" cy="1924051"/>
          </a:xfrm>
          <a:prstGeom prst="rect">
            <a:avLst/>
          </a:prstGeom>
          <a:noFill/>
        </p:spPr>
      </p:pic>
      <p:pic>
        <p:nvPicPr>
          <p:cNvPr id="20488" name="Picture 8" descr="http://kartinki-vernisazh.ru/_ph/108/2/9623387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5000636"/>
            <a:ext cx="857250" cy="114300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2.bp.blogspot.com/-zillKgMlZJI/UvzqCFKihhI/AAAAAAAAAbw/ySkHniiJieA/s1600/83894810_large_4663906_zimniezagadki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8643998" cy="635798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1.liveinternet.ru/images/attach/c/0/119/380/119380397_large_5rByBtInl_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572500" cy="620077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www.artscroll.ru/Images/2008/l/Loskutov%20Evgeniy/0000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6929486" cy="625315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286644" y="285729"/>
            <a:ext cx="1643074" cy="61863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all" spc="0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П</a:t>
            </a:r>
          </a:p>
          <a:p>
            <a:pPr algn="ctr"/>
            <a:r>
              <a:rPr lang="ru-RU" sz="3600" b="1" cap="all" spc="0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Т</a:t>
            </a:r>
          </a:p>
          <a:p>
            <a:pPr algn="ctr"/>
            <a:r>
              <a:rPr lang="ru-RU" sz="3600" b="1" cap="all" spc="0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И</a:t>
            </a:r>
          </a:p>
          <a:p>
            <a:pPr algn="ctr"/>
            <a:r>
              <a:rPr lang="ru-RU" sz="3600" b="1" cap="all" spc="0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Ц</a:t>
            </a:r>
          </a:p>
          <a:p>
            <a:pPr algn="ctr"/>
            <a:r>
              <a:rPr lang="ru-RU" sz="3600" b="1" cap="all" spc="0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Ы</a:t>
            </a:r>
          </a:p>
          <a:p>
            <a:pPr algn="ctr"/>
            <a:r>
              <a:rPr lang="ru-RU" sz="3600" b="1" cap="all" spc="0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</a:p>
          <a:p>
            <a:pPr algn="ctr"/>
            <a:r>
              <a:rPr lang="ru-RU" sz="3600" b="1" cap="all" spc="0" dirty="0" err="1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з</a:t>
            </a:r>
            <a:endParaRPr lang="ru-RU" sz="3600" b="1" cap="all" spc="0" dirty="0" smtClean="0">
              <a:ln w="0"/>
              <a:solidFill>
                <a:srgbClr val="00B0F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ru-RU" sz="3600" b="1" cap="all" spc="0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И</a:t>
            </a:r>
          </a:p>
          <a:p>
            <a:pPr algn="ctr"/>
            <a:r>
              <a:rPr lang="ru-RU" sz="3600" b="1" cap="all" spc="0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М</a:t>
            </a:r>
          </a:p>
          <a:p>
            <a:pPr algn="ctr"/>
            <a:r>
              <a:rPr lang="ru-RU" sz="3600" b="1" cap="all" spc="0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О</a:t>
            </a:r>
          </a:p>
          <a:p>
            <a:pPr algn="ctr"/>
            <a:r>
              <a:rPr lang="ru-RU" sz="3600" b="1" cap="all" spc="0" dirty="0" err="1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й</a:t>
            </a:r>
            <a:endParaRPr lang="ru-RU" sz="3600" b="1" cap="all" spc="0" dirty="0">
              <a:ln w="0"/>
              <a:solidFill>
                <a:srgbClr val="00B0F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AutoShape 2" descr="https://static-eu.insales.ru/images/products/1/1278/93029630/46070829994116446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2468" name="AutoShape 4" descr="https://static-eu.insales.ru/images/products/1/1278/93029630/46070829994116446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2470" name="AutoShape 6" descr="https://static-eu.insales.ru/images/products/1/1278/93029630/46070829994116446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2472" name="Picture 8" descr="http://ya-uchitel.ru/_ld/31/598039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8501122" cy="644164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www.xxlbook.ru/imgh155451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57166"/>
            <a:ext cx="8501122" cy="607223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images.myshared.ru/5/435735/slide_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8501122" cy="635798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psichologvsadu.ru/images/2015/zanyatiya-s-detmi/zanyatie-poznavatelnaya-sfera-starshie-doshkolniki-volschebniy-mir-zimi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8572560" cy="6310320"/>
          </a:xfrm>
          <a:prstGeom prst="rect">
            <a:avLst/>
          </a:prstGeom>
          <a:noFill/>
        </p:spPr>
      </p:pic>
      <p:pic>
        <p:nvPicPr>
          <p:cNvPr id="54276" name="Picture 4" descr="http://www.planetaskazok.ru/images/stories/uznaika/zimoi_i_letom/img_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2396" y="2714620"/>
            <a:ext cx="1143008" cy="1155791"/>
          </a:xfrm>
          <a:prstGeom prst="rect">
            <a:avLst/>
          </a:prstGeom>
          <a:noFill/>
        </p:spPr>
      </p:pic>
      <p:pic>
        <p:nvPicPr>
          <p:cNvPr id="54278" name="Picture 6" descr="http://hipermir.ru/image/zveri/volk_colo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1000108"/>
            <a:ext cx="1023928" cy="1023928"/>
          </a:xfrm>
          <a:prstGeom prst="rect">
            <a:avLst/>
          </a:prstGeom>
          <a:noFill/>
        </p:spPr>
      </p:pic>
      <p:sp>
        <p:nvSpPr>
          <p:cNvPr id="54280" name="AutoShape 8" descr="https://img-fotki.yandex.ru/get/2/131011604.b/0_81674_13d25211_X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4282" name="AutoShape 10" descr="https://img-fotki.yandex.ru/get/2/131011604.b/0_81674_13d25211_X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4288" name="Picture 16" descr="http://1.bp.blogspot.com/-c74o_n9_njY/UpuNOPiOALI/AAAAAAAAB7w/d2vqz95wDUA/s1600/%D0%9A%D1%80%D1%8E%D1%87%D0%BA%D0%BE%D0%B2%D0%B0_%D0%AF%D1%80%D0%BE%D1%81%D0%BB%D0%B0%D0%B2%D0%B0_10_%D0%BB%D0%B5%D1%82_%D0%A0%D0%B0%D0%B1%D0%BE%D1%82%D0%B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357166"/>
            <a:ext cx="1204444" cy="1714512"/>
          </a:xfrm>
          <a:prstGeom prst="rect">
            <a:avLst/>
          </a:prstGeom>
          <a:noFill/>
        </p:spPr>
      </p:pic>
      <p:pic>
        <p:nvPicPr>
          <p:cNvPr id="63490" name="Picture 2" descr="http://zaikinmir.ru/kartinki/images/ejik/mini/ejik-kartinki-2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0298" y="5214950"/>
            <a:ext cx="1238250" cy="12382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l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dou-shkola.ru/IMG/jpg/1a3c11e34849fe18f8735f43c03fa08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8572560" cy="635798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 orient="vert" dir="in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sibmama.ru/images/8181/58217ba6b93d1b85e422f8e07dfcd950d0f7a3c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3" y="285728"/>
            <a:ext cx="8620142" cy="635798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fotoham.ru/img/picture/May/28/7d0d506b1af9f347474a03ba4d3df0f2/mini_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857232"/>
            <a:ext cx="8501122" cy="585312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57158" y="0"/>
            <a:ext cx="850112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all" spc="0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Расскажи о зиме</a:t>
            </a:r>
            <a:endParaRPr lang="ru-RU" sz="4800" b="1" cap="all" spc="0" dirty="0">
              <a:ln w="0"/>
              <a:solidFill>
                <a:srgbClr val="00B0F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zikzag.ru/uploads/posts/2011-11/1322493783_ed32a876de0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214290"/>
            <a:ext cx="6500858" cy="628654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333v.ru/uploads/06/069960fc43880b8b1b4d8aa6a793551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57166"/>
            <a:ext cx="8643997" cy="6143668"/>
          </a:xfrm>
          <a:prstGeom prst="rect">
            <a:avLst/>
          </a:prstGeom>
          <a:noFill/>
        </p:spPr>
      </p:pic>
      <p:pic>
        <p:nvPicPr>
          <p:cNvPr id="3" name="Picture 2" descr="http://forum.na-svyazi.ru/uploads/201412/post-282720-1418988123-36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428604"/>
            <a:ext cx="6286500" cy="2352675"/>
          </a:xfrm>
          <a:prstGeom prst="rect">
            <a:avLst/>
          </a:prstGeom>
          <a:noFill/>
        </p:spPr>
      </p:pic>
      <p:pic>
        <p:nvPicPr>
          <p:cNvPr id="4" name="Picture 2" descr="http://justclickit.ru/flash/line/line%20(60)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5786454"/>
            <a:ext cx="4200525" cy="685800"/>
          </a:xfrm>
          <a:prstGeom prst="rect">
            <a:avLst/>
          </a:prstGeom>
          <a:noFill/>
        </p:spPr>
      </p:pic>
      <p:pic>
        <p:nvPicPr>
          <p:cNvPr id="5" name="Picture 2" descr="http://justclickit.ru/flash/line/line%20(60)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5857892"/>
            <a:ext cx="4200525" cy="685800"/>
          </a:xfrm>
          <a:prstGeom prst="rect">
            <a:avLst/>
          </a:prstGeom>
          <a:noFill/>
        </p:spPr>
      </p:pic>
      <p:pic>
        <p:nvPicPr>
          <p:cNvPr id="6" name="Picture 2" descr="http://vamotkrytka.ru/_ph/78/2/9365969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14480" y="5214950"/>
            <a:ext cx="1333500" cy="69532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images.myshared.ru/19/1203609/slide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500042"/>
            <a:ext cx="8001056" cy="5715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viki.rdf.ru/media/upload/preview/risunok_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57166"/>
            <a:ext cx="8286808" cy="621510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4put.ru/pictures/max/826/25397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142984"/>
            <a:ext cx="8429684" cy="530382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85720" y="214290"/>
            <a:ext cx="864399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all" spc="0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Это ясный морозный день, </a:t>
            </a:r>
            <a:endParaRPr lang="ru-RU" sz="3600" b="1" cap="all" spc="0" dirty="0">
              <a:ln w="0"/>
              <a:solidFill>
                <a:srgbClr val="00B0F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 spd="med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parnasse.ru/upload/comments/57908854a2fdd1e34493dbcc36cb0274.jpg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857232"/>
            <a:ext cx="8429684" cy="575846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282" y="142853"/>
            <a:ext cx="842968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all" spc="0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Зима – это снегопад,</a:t>
            </a:r>
            <a:endParaRPr lang="ru-RU" sz="4800" b="1" cap="all" spc="0" dirty="0">
              <a:ln w="0"/>
              <a:solidFill>
                <a:srgbClr val="00B0F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 spd="med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i.blog.fontanka.ru/photos/2012/12/800x600_n3y558ljyzR20Q1B3bO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642918"/>
            <a:ext cx="8429684" cy="600079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00034" y="0"/>
            <a:ext cx="821537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all" spc="0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Узоры на оконных стёклах,</a:t>
            </a:r>
            <a:endParaRPr lang="ru-RU" sz="4400" b="1" cap="all" spc="0" dirty="0">
              <a:ln w="0"/>
              <a:solidFill>
                <a:srgbClr val="00B0F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img1.liveinternet.ru/images/attach/c/2/69/86/69086731_f_97025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857232"/>
            <a:ext cx="8143932" cy="578647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7158" y="0"/>
            <a:ext cx="821537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all" spc="0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Иней на ветках деревьев,</a:t>
            </a:r>
            <a:endParaRPr lang="ru-RU" sz="4400" b="1" cap="all" spc="0" dirty="0">
              <a:ln w="0"/>
              <a:solidFill>
                <a:srgbClr val="00B0F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Тема Offic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86</Words>
  <Application>Microsoft Office PowerPoint</Application>
  <PresentationFormat>Экран (4:3)</PresentationFormat>
  <Paragraphs>40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226</cp:revision>
  <dcterms:created xsi:type="dcterms:W3CDTF">2016-11-25T02:27:08Z</dcterms:created>
  <dcterms:modified xsi:type="dcterms:W3CDTF">2016-12-04T03:54:12Z</dcterms:modified>
</cp:coreProperties>
</file>