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6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6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0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3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39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5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85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5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5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7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1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7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2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3DA304-5948-46E4-9C68-E1DA30518BC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02CCD5-C920-41DB-84D0-C783A92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74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mrfred.ru/product_img/games/airis/101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87" y="1179477"/>
            <a:ext cx="3667006" cy="29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%D0%BA%D0%BD%D0%B8%D0%B3%D0%B8-%D0%B8%D0%B3%D1%80%D1%83%D1%88%D0%BA%D0%B8.%D1%80%D1%84/d/513282/d/978-5-465-02095-4.jpg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%D0%BA%D0%BD%D0%B8%D0%B3%D0%B8-%D0%B8%D0%B3%D1%80%D1%83%D1%88%D0%BA%D0%B8.%D1%80%D1%84/d/513282/d/978-5-465-02095-4.jpg"/>
          <p:cNvSpPr>
            <a:spLocks noChangeAspect="1" noChangeArrowheads="1"/>
          </p:cNvSpPr>
          <p:nvPr/>
        </p:nvSpPr>
        <p:spPr bwMode="auto">
          <a:xfrm>
            <a:off x="-121602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player.myshared.ru/586410/data/images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05">
            <a:off x="355810" y="1602163"/>
            <a:ext cx="2288686" cy="31633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yakaboo.ua/media/catalog/product/3/5/359411_25639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1127">
            <a:off x="726293" y="3548397"/>
            <a:ext cx="2132388" cy="30597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odro.ru/components/com_jshopping/files/img_products/453/full_62539202a5df29d4cc5095b2f0163b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317">
            <a:off x="6800252" y="1513545"/>
            <a:ext cx="2062683" cy="2888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018.radikal.ru/i509/1202/c0/1cd373e33d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809">
            <a:off x="6234979" y="3487727"/>
            <a:ext cx="2355019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2.rf-sp.ru/8d/ea/8deab18dbe2c540314cace13ff1623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768">
            <a:off x="2313488" y="3621666"/>
            <a:ext cx="2105816" cy="29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.yakaboo.ua/media/catalog/product/cache/2/image/540x/3a3e96696375076ca41f93a639ac6332/4/1/410866_316852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733">
            <a:off x="4569927" y="3569422"/>
            <a:ext cx="1993812" cy="30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7025" y="115007"/>
            <a:ext cx="7159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ФОЛЬКЛОР ДЛЯ ДЕТЕЙ</a:t>
            </a:r>
            <a:endParaRPr lang="ru-RU" sz="4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9015" y="4634792"/>
            <a:ext cx="4335396" cy="2037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Водичка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водичка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умой мое личико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глазки блестели,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щечки краснели,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смеялся роток,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кусался зубок.</a:t>
            </a: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57" y="122255"/>
            <a:ext cx="5215290" cy="422860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843" y="3441680"/>
            <a:ext cx="292721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Ай, лады, лады, лады,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воды!  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водичка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Умоет наше личико,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Вымоет ладошки,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Намочит нас немножко,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Ай, лады, лады, лады,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воды!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умываемся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улыбаемся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061" y="101806"/>
            <a:ext cx="2801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знаем - да-да-да!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кране прячется вода!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Выходи, водица!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умыться!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Лейся понемножку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на ладошку!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мыло пениться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грязь куда-то денется!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71238" y="4503886"/>
            <a:ext cx="1485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Щечки?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Носик?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Мыли?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глазки?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Забыли.</a:t>
            </a:r>
          </a:p>
        </p:txBody>
      </p:sp>
    </p:spTree>
    <p:extLst>
      <p:ext uri="{BB962C8B-B14F-4D97-AF65-F5344CB8AC3E}">
        <p14:creationId xmlns:p14="http://schemas.microsoft.com/office/powerpoint/2010/main" val="17104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://%D1%82%D0%BE%D0%B2%D0%B0%D1%80%D0%BE%D0%BC%D0%B0%D0%BD%D0%B8%D1%8F.%D1%80%D1%84/images/product_images/info_images/1137623-1.jpg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%D1%82%D0%BE%D0%B2%D0%B0%D1%80%D0%BE%D0%BC%D0%B0%D0%BD%D0%B8%D1%8F.%D1%80%D1%84/images/product_images/info_images/1137623-1.jpg"/>
          <p:cNvSpPr>
            <a:spLocks noChangeAspect="1" noChangeArrowheads="1"/>
          </p:cNvSpPr>
          <p:nvPr/>
        </p:nvSpPr>
        <p:spPr bwMode="auto">
          <a:xfrm>
            <a:off x="-121602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://%D1%82%D0%BE%D0%B2%D0%B0%D1%80%D0%BE%D0%BC%D0%B0%D0%BD%D0%B8%D1%8F.%D1%80%D1%84/images/product_images/info_images/1137623-1.jpg"/>
          <p:cNvSpPr>
            <a:spLocks noChangeAspect="1" noChangeArrowheads="1"/>
          </p:cNvSpPr>
          <p:nvPr/>
        </p:nvSpPr>
        <p:spPr bwMode="auto">
          <a:xfrm>
            <a:off x="3625764" y="3624650"/>
            <a:ext cx="304800" cy="3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://%D1%82%D0%BE%D0%B2%D0%B0%D1%80%D0%BE%D0%BC%D0%B0%D0%BD%D0%B8%D1%8F.%D1%80%D1%84/images/product_images/info_images/1137623-1.jpg"/>
          <p:cNvSpPr>
            <a:spLocks noChangeAspect="1" noChangeArrowheads="1"/>
          </p:cNvSpPr>
          <p:nvPr/>
        </p:nvSpPr>
        <p:spPr bwMode="auto">
          <a:xfrm>
            <a:off x="-91122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http://knygy.com.ua/pictures/l/9789662307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23" y="93262"/>
            <a:ext cx="3197160" cy="36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ritiy.ru/files/products/img_big/knizhka-vyrubka-Idjot-koza-rogataja-bolshaja-02129-1-12str-16-22sm-2398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3" y="156124"/>
            <a:ext cx="3007996" cy="33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best-buyonline.ru/new_foto/570/570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38" y="3039921"/>
            <a:ext cx="3575830" cy="37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713"/>
            <a:ext cx="11518393" cy="1921195"/>
          </a:xfrm>
        </p:spPr>
        <p:txBody>
          <a:bodyPr>
            <a:normAutofit/>
          </a:bodyPr>
          <a:lstStyle/>
          <a:p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Солнышко, ведрышко,</a:t>
            </a:r>
            <a:b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Выгляни в окошечко!</a:t>
            </a:r>
            <a:b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Твои детки плачут,</a:t>
            </a:r>
            <a:b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камушкам скачут.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04483" y="4155373"/>
            <a:ext cx="27724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нашего кота</a:t>
            </a:r>
            <a:b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Шубка очень хороша,</a:t>
            </a:r>
            <a:b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 котика усы</a:t>
            </a:r>
            <a:b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 красы,</a:t>
            </a:r>
            <a:b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смелые,</a:t>
            </a:r>
            <a:b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Зубки белые.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http://www.buklit.ru/covers/34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35" y="114186"/>
            <a:ext cx="2759906" cy="37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static1.ozone.ru/multimedia/books_covers/10059348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" y="2963007"/>
            <a:ext cx="2909174" cy="37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2021" y="474754"/>
            <a:ext cx="3535680" cy="6122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Курочка-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рябушечка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пошла?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речку.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Курочка-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рябушечка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пошла?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водичкой.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Курочка-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рябушечка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тебе водичка?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Цыпляточек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поить.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Курочка-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рябушечка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цыплята просят пить?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Пи-пи-пи-пи-пи-пи-пи-пи!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котик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 котик пирожок.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котик на улочку,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 котик булочку.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ли съесть,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Ване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сам укушу,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Ване снесу.</a:t>
            </a:r>
          </a:p>
        </p:txBody>
      </p:sp>
    </p:spTree>
    <p:extLst>
      <p:ext uri="{BB962C8B-B14F-4D97-AF65-F5344CB8AC3E}">
        <p14:creationId xmlns:p14="http://schemas.microsoft.com/office/powerpoint/2010/main" val="34270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to.ur.ru/img/books_covers/10057491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391" y="65610"/>
            <a:ext cx="4003484" cy="35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0669" y="3635157"/>
            <a:ext cx="2803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медведя во бору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Грузди, рыжики беру.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медведь молчит,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рычит и не урчит.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меду наберу.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Ррру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А я убегу.</a:t>
            </a:r>
          </a:p>
        </p:txBody>
      </p:sp>
      <p:pic>
        <p:nvPicPr>
          <p:cNvPr id="11268" name="Picture 4" descr="http://www.book-market.com.ua/img/book/309/full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4" y="3033511"/>
            <a:ext cx="3534536" cy="37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62" y="74401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(имя виновника торжества) день рожденья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Испекли мы каравай,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вышины.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нижины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ширины,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ужины.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Каравай, каравай!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любишь — выбирай!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люблю, конечно, всех,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(имя участника) больше всех!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05053" y="5118989"/>
            <a:ext cx="2822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Киска-киска, </a:t>
            </a:r>
          </a:p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Киска, брысь </a:t>
            </a:r>
          </a:p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На дорожку не садись </a:t>
            </a:r>
          </a:p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Наши  детки пойдут</a:t>
            </a:r>
          </a:p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Через киску упадут</a:t>
            </a:r>
            <a:r>
              <a:rPr lang="ru-RU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ru-RU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6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.mypage.ru/7a62d2d7299de8f62d2b2e04056b3f1e_2726606fea6c51d6560f699985e076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200" y="3763108"/>
            <a:ext cx="3647464" cy="29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lokolchikyara.ucoz.ru/_si/0/14003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0" y="70786"/>
            <a:ext cx="3240661" cy="29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tlen.narod.ru/olderfiles/2/pot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77" y="23530"/>
            <a:ext cx="3625488" cy="29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ebserver.modus2.ru/kimages/321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0" y="3763108"/>
            <a:ext cx="3219948" cy="29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1800" y="3125019"/>
            <a:ext cx="54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04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8" y="685800"/>
            <a:ext cx="4819650" cy="3614738"/>
          </a:xfrm>
        </p:spPr>
      </p:pic>
      <p:pic>
        <p:nvPicPr>
          <p:cNvPr id="2050" name="Picture 2" descr="http://image.slidesharecdn.com/random-140204152635-phpapp02/95/-6-638.jpg?cb=13915276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-8792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577"/>
            <a:ext cx="3806702" cy="4772222"/>
          </a:xfrm>
        </p:spPr>
      </p:pic>
      <p:sp>
        <p:nvSpPr>
          <p:cNvPr id="5" name="Прямоугольник 4"/>
          <p:cNvSpPr/>
          <p:nvPr/>
        </p:nvSpPr>
        <p:spPr>
          <a:xfrm>
            <a:off x="484728" y="219916"/>
            <a:ext cx="3392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 нас хороший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 нас пригожий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Ванечка хороший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Ванечка пригожий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4576" y="4970199"/>
            <a:ext cx="3665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утро, зайка мой.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утро, Алёшенька дорогой.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Алёшеньку люблю,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песенку спою. </a:t>
            </a:r>
          </a:p>
        </p:txBody>
      </p:sp>
      <p:pic>
        <p:nvPicPr>
          <p:cNvPr id="1026" name="Picture 2" descr="http://static.ozone.ru/multimedia/books_covers/1012078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61545"/>
            <a:ext cx="4026876" cy="47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mes-mm.ru/userfiles/Image/good/photo_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" y="3291589"/>
            <a:ext cx="2945909" cy="34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152" y="2010823"/>
            <a:ext cx="6270533" cy="3712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проснулся петушок, Встала курочка: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Подымайся мой дружок,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Встань мой Юрочка.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Солнышко, солнышко,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окошко.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окошко,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Разбуди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Сережку.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денек чуть- чуть был дольше,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 больше,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не скучали,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Сереженькой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играли.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millionpodarkov.ru/incoming_img/pleer.ru/3256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93" y="96545"/>
            <a:ext cx="2960891" cy="35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4765" y="4938731"/>
            <a:ext cx="3058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проснулись,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солнцу улыбнулись.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солнышко 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Колоколнышко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6318" y="821437"/>
            <a:ext cx="3476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люшеньки-люшки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Илюшке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утро.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утро!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 с шутками, Прибаутками!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253" y="-146645"/>
            <a:ext cx="4361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- кто в этой комнате живет?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- кто вместе с солнышком встает?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Машенька проснулась,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с папой улыбнулась,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боку на бок повернулась,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откинув одеяло,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сама на ножки встала!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 А.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90310"/>
            <a:ext cx="5855851" cy="3098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Таня, Таня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Танечка удаленька,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по дорожке,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Топни, Таня, ножкой! </a:t>
            </a:r>
          </a:p>
          <a:p>
            <a:pPr marL="3200400" lvl="7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Чики-чики-чикалочки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200400" lvl="7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 Ваня на палочке, </a:t>
            </a:r>
          </a:p>
          <a:p>
            <a:pPr marL="3200400" lvl="7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Женя в тележке</a:t>
            </a:r>
          </a:p>
          <a:p>
            <a:pPr marL="3200400" lvl="7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Щелкает орешки”. </a:t>
            </a: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mkdou3-k-ch.ucoz.org/kartinki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44" y="56661"/>
            <a:ext cx="3312622" cy="39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6834" y="4606430"/>
            <a:ext cx="4147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Ваня, Ваня, где ты был?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Ванечка ходил?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ходил в лесочек.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видал?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Пенечек.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пенечком грибок!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Хвать, да в кузовок!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" y="2971800"/>
            <a:ext cx="2963014" cy="37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" y="418707"/>
            <a:ext cx="5440913" cy="3360942"/>
          </a:xfrm>
        </p:spPr>
        <p:txBody>
          <a:bodyPr>
            <a:noAutofit/>
          </a:bodyPr>
          <a:lstStyle/>
          <a:p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Лёвушка? Не Лёвушка…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Рёвушка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Не </a:t>
            </a:r>
            <a:r>
              <a:rPr lang="ru-RU" sz="1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ревушка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откуда: «</a:t>
            </a:r>
            <a:r>
              <a:rPr lang="ru-RU" sz="1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Уу-уу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!!»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Раздается — не пойму.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Нету </a:t>
            </a:r>
            <a:r>
              <a:rPr lang="ru-RU" sz="1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рёвушек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нас,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 тут плачет целый час?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тут мокрый кулачок?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 размокнет мужичок!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размокнет, </a:t>
            </a:r>
            <a:r>
              <a:rPr lang="ru-RU" sz="1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чики-чок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в кулачок.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 слезки прячет-</a:t>
            </a:r>
            <a:b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он не плачет!</a:t>
            </a:r>
            <a:r>
              <a:rPr lang="ru-RU" sz="16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429395" y="5677989"/>
            <a:ext cx="333601" cy="596536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854867" y="51735"/>
            <a:ext cx="6104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Левушка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8413" y="45990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Придет киска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погладит малыша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Мяу-мяу – скажет киска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детка хороша.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2198" y="3749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jili-bili.ru/files/labirint/big/19896702lab60t71264418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19" y="51735"/>
            <a:ext cx="4453511" cy="31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7003.vk.me/c7001/v7001580/d0dd/bo1qBHrw4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04" y="3536894"/>
            <a:ext cx="3437341" cy="31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s623821.vk.me/v623821728/12e41/_jiE2vsEQ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" y="3608878"/>
            <a:ext cx="2762018" cy="31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1108" y="94586"/>
            <a:ext cx="4101982" cy="29595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белка на тележке,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Продает она орешки: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Лисичке-сестричке,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Воробью, синичке,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Мишке толстопятому,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Заяньке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усатому,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в платок,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зобок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в лапочку.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500" y="123393"/>
            <a:ext cx="4079193" cy="37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Поехали, поехали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орехами, с орехами,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Поскакали, поскакали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калачами, с калачами!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Вприпрыжку,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вприприскочку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кочкам, по кочкам —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Бултых в ямку!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Поехали, поехали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грибами, за орехами.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Приехали, приехали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грибами, с орехами.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ямку бух!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439" y="3894993"/>
            <a:ext cx="31816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хочет спать,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- прыг в кровать!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прикорнул,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уж заснул.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Тише, пальчик, не шуми,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Братиков не разбуди ...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пальчики, ура!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 идти пора.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706" y="3837278"/>
            <a:ext cx="33247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-ка, братцы, за работу!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свою охоту.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Большому - дрова рубить.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Печи все - тебе топить.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тебе - воду носить.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тебе - обед варить.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малышке - песни петь.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петь, да плясать,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братьев забавлять.</a:t>
            </a:r>
          </a:p>
        </p:txBody>
      </p:sp>
      <p:pic>
        <p:nvPicPr>
          <p:cNvPr id="3076" name="Picture 4" descr="http://mypresentation.ru/documents/f4a79209fb837aef6131aa13723e007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" y="3894993"/>
            <a:ext cx="3048206" cy="28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39" y="104104"/>
            <a:ext cx="3181673" cy="34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4929" y="3810987"/>
            <a:ext cx="3392679" cy="29136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звери спят,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спят на веточках,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Лисы спят на горочках,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Зайки спят на травушке,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Утки на муравушке,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все по люлечкам…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Спят-поспят,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миру спать велят.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kaplyarosi.ru/wp-content/uploads/2014/08/spy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17" y="24659"/>
            <a:ext cx="3270738" cy="36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7162" y="114580"/>
            <a:ext cx="3134920" cy="124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Баю-бай, баю-бай,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собачка, не лай,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Белолапа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скули,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 детку не буди.</a:t>
            </a:r>
          </a:p>
        </p:txBody>
      </p:sp>
      <p:pic>
        <p:nvPicPr>
          <p:cNvPr id="5124" name="Picture 4" descr="http://audioskazki.net/wp-content/gallery/rus_skazki/poteshki/zapel_petushok/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" y="3209192"/>
            <a:ext cx="3188825" cy="35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7162" y="1774305"/>
            <a:ext cx="299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Баю-баю-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баиньки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заиньки.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Зайки траву едят,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Малым деткам спать велят.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415" y="66146"/>
            <a:ext cx="2705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котик на Торжок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Кате пирожок.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котик под мосток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рыбку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Придёт котик к Катеньке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Велит Кате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спатеньки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arusel-toys.ru/images/catalog/image_b.php?namephoto=20130710061636s_1169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9" y="3673388"/>
            <a:ext cx="2738380" cy="30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5761" y="3874444"/>
            <a:ext cx="3237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Умница Катенька,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 кашу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сладенйьку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Вкусную, пушистую,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Мягкую, душистую.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249" y="0"/>
            <a:ext cx="357818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Сорока, сорока,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была?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Далеко: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на опушке,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попрядушке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Кашу варила,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порог становила,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Деток кормила,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Гостей собирала,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угощала: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- ложечку,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- ложечку,</a:t>
            </a:r>
            <a:b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третьему - целую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поварежечку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245973" y="6681272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ebserver.modus2.ru/kimages/14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17" y="77496"/>
            <a:ext cx="3085033" cy="32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6348" y="200887"/>
            <a:ext cx="35294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Люли, люли,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люленьки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гуленьки,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гули говорить: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"Чем нам Машеньку кормить?"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скажет: "кашкою",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- "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простоквашкою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скажет - "молочком,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румяным пирожком".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5287" y="4632869"/>
            <a:ext cx="3891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ложка,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чашка.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чашке - гречневая кашка.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Ложка в чашке побывала -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Кашки гречневой не стало!</a:t>
            </a:r>
          </a:p>
        </p:txBody>
      </p:sp>
    </p:spTree>
    <p:extLst>
      <p:ext uri="{BB962C8B-B14F-4D97-AF65-F5344CB8AC3E}">
        <p14:creationId xmlns:p14="http://schemas.microsoft.com/office/powerpoint/2010/main" val="31305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729</TotalTime>
  <Words>280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Century Gothic</vt:lpstr>
      <vt:lpstr>Comic Sans MS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Лёвушка? Не Лёвушка… Рёвушка? Не ревушка… Так откуда: «Уу-уу!!» Раздается — не пойму. Нету рёвушек у нас, Кто ж тут плачет целый час? Чей тут мокрый кулачок? Ой, размокнет мужичок! Не размокнет, чики-чок! Посмотрите, в кулачок. Лева слезки прячет- Больше он не плачет!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Солнышко, ведрышко, Выгляни в окошечко! Твои детки плачут, По камушкам скачут.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Axelj</dc:creator>
  <cp:lastModifiedBy>Axelj</cp:lastModifiedBy>
  <cp:revision>80</cp:revision>
  <dcterms:created xsi:type="dcterms:W3CDTF">2016-01-04T16:01:23Z</dcterms:created>
  <dcterms:modified xsi:type="dcterms:W3CDTF">2016-11-06T14:13:31Z</dcterms:modified>
</cp:coreProperties>
</file>