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notesMasterIdLst>
    <p:notesMasterId r:id="rId26"/>
  </p:notesMasterIdLst>
  <p:sldIdLst>
    <p:sldId id="284" r:id="rId2"/>
    <p:sldId id="257" r:id="rId3"/>
    <p:sldId id="258" r:id="rId4"/>
    <p:sldId id="259" r:id="rId5"/>
    <p:sldId id="261" r:id="rId6"/>
    <p:sldId id="262" r:id="rId7"/>
    <p:sldId id="279" r:id="rId8"/>
    <p:sldId id="264" r:id="rId9"/>
    <p:sldId id="271" r:id="rId10"/>
    <p:sldId id="265" r:id="rId11"/>
    <p:sldId id="269" r:id="rId12"/>
    <p:sldId id="285" r:id="rId13"/>
    <p:sldId id="268" r:id="rId14"/>
    <p:sldId id="267" r:id="rId15"/>
    <p:sldId id="273" r:id="rId16"/>
    <p:sldId id="270" r:id="rId17"/>
    <p:sldId id="272" r:id="rId18"/>
    <p:sldId id="276" r:id="rId19"/>
    <p:sldId id="274" r:id="rId20"/>
    <p:sldId id="278" r:id="rId21"/>
    <p:sldId id="275" r:id="rId22"/>
    <p:sldId id="282" r:id="rId23"/>
    <p:sldId id="283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3" autoAdjust="0"/>
  </p:normalViewPr>
  <p:slideViewPr>
    <p:cSldViewPr snapToGrid="0">
      <p:cViewPr varScale="1">
        <p:scale>
          <a:sx n="113" d="100"/>
          <a:sy n="113" d="100"/>
        </p:scale>
        <p:origin x="14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23E35-DD14-41EB-BA95-67643079DDD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762EA-4C79-4C7E-BA08-3857CC84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52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62EA-4C79-4C7E-BA08-3857CC8495D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07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62EA-4C79-4C7E-BA08-3857CC8495D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640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62EA-4C79-4C7E-BA08-3857CC8495D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5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62EA-4C79-4C7E-BA08-3857CC8495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276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62EA-4C79-4C7E-BA08-3857CC8495D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0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4157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3234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7973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9897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19033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12830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1682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89084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98747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4627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2520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287A2-7D6F-4241-BF95-2BB88C9F6B2C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CCF34-BEAB-47AB-A1F5-641CC787E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ransition spd="med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11" r="13099"/>
          <a:stretch/>
        </p:blipFill>
        <p:spPr>
          <a:xfrm>
            <a:off x="3758736" y="1139029"/>
            <a:ext cx="5241247" cy="40337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01600" y="2091267"/>
            <a:ext cx="8822183" cy="292387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ПРЕЗЕНТАЦИЯ</a:t>
            </a: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 </a:t>
            </a:r>
          </a:p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«ПРЕДМЕТНО РАЗВИВАЮЩАЯ СРЕДА В СРЕДНЕЙ ГРУППЕ»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39745" y="5601787"/>
            <a:ext cx="46840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Подготовила: Зелинская В.А.</a:t>
            </a:r>
            <a:endParaRPr lang="ru-RU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9874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615" y="58421"/>
            <a:ext cx="7524003" cy="9704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СТРОИТЕЛЬНЫЙ  УГОЛОК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" y="947746"/>
            <a:ext cx="4275667" cy="240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96" y="4318000"/>
            <a:ext cx="4407797" cy="2479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7" y="3768014"/>
            <a:ext cx="3668289" cy="206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16" y="1678764"/>
            <a:ext cx="3536610" cy="198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http://dsad103rzd.ru/images/thumb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82" y="4866900"/>
            <a:ext cx="1654163" cy="192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108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52"/>
          <a:stretch/>
        </p:blipFill>
        <p:spPr>
          <a:xfrm>
            <a:off x="2001778" y="202981"/>
            <a:ext cx="2593449" cy="360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202983"/>
            <a:ext cx="3962040" cy="2614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19" y="2401343"/>
            <a:ext cx="3198564" cy="1799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9230" y="991927"/>
            <a:ext cx="3606608" cy="2028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5" y="4036976"/>
            <a:ext cx="4260871" cy="2396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30" y="4444999"/>
            <a:ext cx="3940976" cy="221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3048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7" y="447188"/>
            <a:ext cx="4342555" cy="2440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4" y="3841722"/>
            <a:ext cx="4342554" cy="2442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6361" y="1724080"/>
            <a:ext cx="5837221" cy="3283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3599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08" y="330896"/>
            <a:ext cx="4011431" cy="225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" y="315551"/>
            <a:ext cx="4038712" cy="2271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44" y="2316134"/>
            <a:ext cx="4846674" cy="272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" y="4514889"/>
            <a:ext cx="3838575" cy="215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25" y="4514889"/>
            <a:ext cx="3878343" cy="218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f2.mylove.ru/R_Oy1LqRyonslAL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41" y="2766799"/>
            <a:ext cx="2079625" cy="16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1168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197" y="114300"/>
            <a:ext cx="5108204" cy="15621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ТЕАТРАЛЬНЫЙ </a:t>
            </a:r>
            <a:b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УГОЛОК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2752" y="1840270"/>
            <a:ext cx="5729747" cy="3222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6" y="2717801"/>
            <a:ext cx="4805173" cy="270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yt3.ggpht.com/-8u8_JFl2BWc/AAAAAAAAAAI/AAAAAAAAAAA/HJKlQ_cT6x8/s900-c-k-no/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6" y="1202267"/>
            <a:ext cx="2722032" cy="27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4171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597" y="188585"/>
            <a:ext cx="7524003" cy="9704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УГОЛОК УЕДИНЕНИЯ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46886"/>
            <a:ext cx="5125156" cy="288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2" y="3432488"/>
            <a:ext cx="5344732" cy="300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225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267" y="106017"/>
            <a:ext cx="7403179" cy="13116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УГОЛОК ДОРОЖНОГО ДВИЖЕНИЯ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5" y="1455182"/>
            <a:ext cx="3987233" cy="2242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6" y="3998680"/>
            <a:ext cx="4734620" cy="2663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0588" y="2306413"/>
            <a:ext cx="3593205" cy="202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7381" y="3679606"/>
            <a:ext cx="3762003" cy="2116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img10.proshkolu.ru/content/media/pic/std/4000000/3136000/3135641-ae809da2f573feb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0" y="-25226"/>
            <a:ext cx="2204137" cy="14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0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320188"/>
            <a:ext cx="4919133" cy="9704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КНИЖНЫЙ  УГОЛОК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/>
          <a:stretch/>
        </p:blipFill>
        <p:spPr>
          <a:xfrm>
            <a:off x="5718865" y="320188"/>
            <a:ext cx="3034963" cy="24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3" y="3973689"/>
            <a:ext cx="3920067" cy="2613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32" y="1777734"/>
            <a:ext cx="3818467" cy="254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1294" y="4266760"/>
            <a:ext cx="3094371" cy="1740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http://dou178.org.ru/img/group/ico/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27" y="4388931"/>
            <a:ext cx="2295307" cy="229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8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123" y="91588"/>
            <a:ext cx="7524003" cy="9704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ПАТРИОТИЧЕСКИЙ УГОЛОК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667"/>
          <a:stretch/>
        </p:blipFill>
        <p:spPr>
          <a:xfrm>
            <a:off x="617092" y="1337782"/>
            <a:ext cx="7750915" cy="508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img-fotki.yandex.ru/get/15519/16969765.262/0_985ea_759cd533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58" y="4428067"/>
            <a:ext cx="1620849" cy="212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playcast.ru/uploads/2015/02/22/1226633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" y="4170361"/>
            <a:ext cx="187090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8640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184" y="12"/>
            <a:ext cx="7524003" cy="9704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ФИЗКУЛЬТУРНЫЙ  УГОЛОК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0" y="3901433"/>
            <a:ext cx="4747708" cy="267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4" y="1135385"/>
            <a:ext cx="4198431" cy="2361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8780" y="3608686"/>
            <a:ext cx="3793066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12" b="42958"/>
          <a:stretch/>
        </p:blipFill>
        <p:spPr>
          <a:xfrm rot="6109475">
            <a:off x="5972568" y="1384122"/>
            <a:ext cx="2498800" cy="203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://i.babyeph.ru/u/eb/c26d7e526311e5b0908b2d387361b7/-/%D0%B2%D0%B8%D1%82%D1%8C%D0%BA%D0%B0%20%D0%B8%20%D0%B4%D0%B5%D0%B2%D0%BE%D1%87%D0%BA%D0%B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94" y="4563032"/>
            <a:ext cx="2592940" cy="220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6048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567266" y="76200"/>
            <a:ext cx="7560733" cy="258722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11" y="2544272"/>
            <a:ext cx="6940056" cy="390378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27397" y="170392"/>
            <a:ext cx="6322484" cy="2221480"/>
          </a:xfrm>
        </p:spPr>
        <p:txBody>
          <a:bodyPr>
            <a:noAutofit/>
          </a:bodyPr>
          <a:lstStyle/>
          <a:p>
            <a:pPr marL="271463"/>
            <a:r>
              <a:rPr lang="ru-RU" sz="28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  нашей группе всем на диво,</a:t>
            </a:r>
            <a:br>
              <a:rPr lang="ru-RU" sz="28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8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 нарядно и красиво!</a:t>
            </a:r>
            <a:br>
              <a:rPr lang="ru-RU" sz="28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8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Очень много есть у нас</a:t>
            </a:r>
            <a:br>
              <a:rPr lang="ru-RU" sz="28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8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Все покажем мы сейчас.</a:t>
            </a:r>
          </a:p>
        </p:txBody>
      </p:sp>
      <p:pic>
        <p:nvPicPr>
          <p:cNvPr id="1032" name="Picture 8" descr="http://img-fotki.yandex.ru/get/5625/47407354.97a/0_1070f1_9ecc0208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53" y="4098647"/>
            <a:ext cx="1592251" cy="250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bartuli.al-zvetik1.caduk.ru/images/vol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26" y="4715594"/>
            <a:ext cx="1737266" cy="20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radionetplus.ru/uploads/posts/2014-10/thumbs/1414359258_1-www.radionetplus.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5248" y="2864053"/>
            <a:ext cx="1805139" cy="269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poetryonline.net/images/mush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58" y="4210979"/>
            <a:ext cx="1808861" cy="204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foto.infan.ru/img/f/1/m/mult-pict.narod.ru27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7468" y="5234601"/>
            <a:ext cx="2302932" cy="157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rr111.ru/d/713633/d/1326418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42" y="5557904"/>
            <a:ext cx="1234363" cy="123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85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996" y="129688"/>
            <a:ext cx="7524003" cy="9704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МУЗЫКАЛЬНЫЙ УГОЛОК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4092044"/>
            <a:ext cx="3115733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1100138"/>
            <a:ext cx="4352925" cy="244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3268593"/>
            <a:ext cx="5545667" cy="31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0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97" y="155088"/>
            <a:ext cx="7524003" cy="9704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МЫ ДЕЖУРНЫЕ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4" r="10885" b="9533"/>
          <a:stretch/>
        </p:blipFill>
        <p:spPr>
          <a:xfrm rot="5400000">
            <a:off x="4507924" y="2366480"/>
            <a:ext cx="5432515" cy="2950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287" y="2536250"/>
            <a:ext cx="4255231" cy="2409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http://dutsadok.com.ua/clipart/ljudi/60e5d6241c8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63" y="4459870"/>
            <a:ext cx="2701472" cy="19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5063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0688" y="1739820"/>
            <a:ext cx="6014845" cy="338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6" y="887430"/>
            <a:ext cx="5132085" cy="288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http://img-fotki.yandex.ru/get/5410/89635038.61d/0_6fbee_c8deefb9_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4" y="3892148"/>
            <a:ext cx="2841625" cy="27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757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laycast.ru/uploads/2013/04/08/51247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6" y="601699"/>
            <a:ext cx="78295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1176" y="2212973"/>
            <a:ext cx="3852091" cy="2107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Группу всю мы показали,</a:t>
            </a:r>
          </a:p>
          <a:p>
            <a:pPr marL="0" indent="0">
              <a:buNone/>
            </a:pPr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О себе все рассказали.</a:t>
            </a:r>
          </a:p>
          <a:p>
            <a:pPr marL="0" indent="0">
              <a:buNone/>
            </a:pPr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Вас в гости будем ждать.</a:t>
            </a:r>
          </a:p>
          <a:p>
            <a:pPr marL="0" indent="0">
              <a:buNone/>
            </a:pPr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Нам есть еще что показать!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881" y="4610394"/>
            <a:ext cx="3857551" cy="2169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88" y="632021"/>
            <a:ext cx="3074788" cy="17295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0" y="197279"/>
            <a:ext cx="3533909" cy="1987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" y="2589523"/>
            <a:ext cx="2705839" cy="1522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97" y="3444569"/>
            <a:ext cx="2892755" cy="1627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197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dia0.fanparty.ru/fanclubs/holidays-prazdniki/gallery/889179_holidays_prazdnik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43" y="524933"/>
            <a:ext cx="5576358" cy="61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867" y="918402"/>
            <a:ext cx="89036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СПАСИБО ЗА ВНИМАНИЕ !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3933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5"/>
            <a:ext cx="5359400" cy="166687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ИНФОРМАЦИОННЫЙ УГОЛОК ДЛЯ РОДИТЕЛЕЙ</a:t>
            </a:r>
            <a:endParaRPr lang="ru-RU" sz="2800" b="1" dirty="0">
              <a:solidFill>
                <a:srgbClr val="00206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2" y="843385"/>
            <a:ext cx="4311415" cy="242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28" y="3881636"/>
            <a:ext cx="4698822" cy="2643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0" b="22178"/>
          <a:stretch/>
        </p:blipFill>
        <p:spPr>
          <a:xfrm>
            <a:off x="119133" y="2359340"/>
            <a:ext cx="3910999" cy="22975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2" name="Picture 2" descr="http://saratov.gov.ru/upload/iblock/48a/glavanay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8" y="4411357"/>
            <a:ext cx="2946101" cy="220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438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6625" y="447188"/>
            <a:ext cx="4857375" cy="9704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НАШЕ  ТВОРЧЕСТВО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2" y="4034896"/>
            <a:ext cx="7065818" cy="2614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16575"/>
          <a:stretch/>
        </p:blipFill>
        <p:spPr>
          <a:xfrm>
            <a:off x="248709" y="484132"/>
            <a:ext cx="3371850" cy="3340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7" b="9937"/>
          <a:stretch/>
        </p:blipFill>
        <p:spPr>
          <a:xfrm>
            <a:off x="3823759" y="1863168"/>
            <a:ext cx="4956939" cy="1515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4814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680" y="3095412"/>
            <a:ext cx="5704519" cy="9704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УГОЛОК  ПРИРОДЫ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7" y="154776"/>
            <a:ext cx="4482300" cy="2521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51" y="4223689"/>
            <a:ext cx="4026088" cy="2264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7" y="4366821"/>
            <a:ext cx="3900358" cy="219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9832" y="1169951"/>
            <a:ext cx="4232275" cy="238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90" y="1751205"/>
            <a:ext cx="2787409" cy="156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6446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6" y="4411133"/>
            <a:ext cx="4145118" cy="233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75" y="3393300"/>
            <a:ext cx="4502423" cy="253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98" y="256688"/>
            <a:ext cx="5188110" cy="291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t="1826" r="11406"/>
          <a:stretch/>
        </p:blipFill>
        <p:spPr>
          <a:xfrm rot="4639617">
            <a:off x="512337" y="1206608"/>
            <a:ext cx="2616203" cy="204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13495985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1" y="98087"/>
            <a:ext cx="8978900" cy="9704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УГОЛОК  ЭКСПЕРЕМЕНТИРОВАНИЯ</a:t>
            </a:r>
            <a:endParaRPr lang="ru-RU" sz="2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6" y="1249257"/>
            <a:ext cx="7607121" cy="42790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67" y="2353733"/>
            <a:ext cx="921885" cy="51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://s4.pic4you.ru/y2014/08-13/12216/45439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09" y="3327400"/>
            <a:ext cx="2314934" cy="334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2386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304" y="88690"/>
            <a:ext cx="7524003" cy="126337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УГОЛОК  ИЗОБРАЗИТЕЛЬНОЙ ДЕЯТЕЛЬНОСТИ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91" y="1215363"/>
            <a:ext cx="3781298" cy="212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66" y="3587042"/>
            <a:ext cx="3953881" cy="2224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9" y="3896508"/>
            <a:ext cx="4050018" cy="2278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5" y="1538766"/>
            <a:ext cx="3859632" cy="2171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://mtm.at.ua/_ld/1/3844952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17" y="4778881"/>
            <a:ext cx="2114649" cy="18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914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655" y="149408"/>
            <a:ext cx="7524003" cy="97045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МАТЕМАТИЧЕСКИЙ</a:t>
            </a: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УГОЛОК </a:t>
            </a:r>
            <a:b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 СЕНСОРНОГО РАЗВИТИЯ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43" y="4175031"/>
            <a:ext cx="4421057" cy="248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64" y="1119858"/>
            <a:ext cx="4558413" cy="2564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8" y="2630639"/>
            <a:ext cx="4618163" cy="259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596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</TotalTime>
  <Words>87</Words>
  <Application>Microsoft Office PowerPoint</Application>
  <PresentationFormat>Экран (4:3)</PresentationFormat>
  <Paragraphs>30</Paragraphs>
  <Slides>24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Batang</vt:lpstr>
      <vt:lpstr>BatangChe</vt:lpstr>
      <vt:lpstr>Arial</vt:lpstr>
      <vt:lpstr>Calibri</vt:lpstr>
      <vt:lpstr>Calibri Light</vt:lpstr>
      <vt:lpstr>Тема Office</vt:lpstr>
      <vt:lpstr>Презентация PowerPoint</vt:lpstr>
      <vt:lpstr>В  нашей группе всем на диво, И нарядно и красиво! Очень много есть у нас Все покажем мы сейчас.</vt:lpstr>
      <vt:lpstr>ИНФОРМАЦИОННЫЙ УГОЛОК ДЛЯ РОДИТЕЛЕЙ</vt:lpstr>
      <vt:lpstr>НАШЕ  ТВОРЧЕСТВО</vt:lpstr>
      <vt:lpstr>УГОЛОК  ПРИРОДЫ</vt:lpstr>
      <vt:lpstr>Презентация PowerPoint</vt:lpstr>
      <vt:lpstr>УГОЛОК  ЭКСПЕРЕМЕНТИРОВАНИЯ</vt:lpstr>
      <vt:lpstr>УГОЛОК  ИЗОБРАЗИТЕЛЬНОЙ ДЕЯТЕЛЬНОСТИ</vt:lpstr>
      <vt:lpstr> МАТЕМАТИЧЕСКИЙ УГОЛОК  И СЕНСОРНОГО РАЗВИТИЯ</vt:lpstr>
      <vt:lpstr>СТРОИТЕЛЬНЫЙ  УГОЛОК</vt:lpstr>
      <vt:lpstr>Презентация PowerPoint</vt:lpstr>
      <vt:lpstr>Презентация PowerPoint</vt:lpstr>
      <vt:lpstr>Презентация PowerPoint</vt:lpstr>
      <vt:lpstr>ТЕАТРАЛЬНЫЙ  УГОЛОК</vt:lpstr>
      <vt:lpstr>УГОЛОК УЕДИНЕНИЯ</vt:lpstr>
      <vt:lpstr>УГОЛОК ДОРОЖНОГО ДВИЖЕНИЯ</vt:lpstr>
      <vt:lpstr>КНИЖНЫЙ  УГОЛОК</vt:lpstr>
      <vt:lpstr>ПАТРИОТИЧЕСКИЙ УГОЛОК</vt:lpstr>
      <vt:lpstr>ФИЗКУЛЬТУРНЫЙ  УГОЛОК</vt:lpstr>
      <vt:lpstr>МУЗЫКАЛЬНЫЙ УГОЛОК</vt:lpstr>
      <vt:lpstr>МЫ ДЕЖУРНЫЕ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Axelj</dc:creator>
  <cp:lastModifiedBy>Axelj</cp:lastModifiedBy>
  <cp:revision>62</cp:revision>
  <dcterms:created xsi:type="dcterms:W3CDTF">2016-03-09T16:58:07Z</dcterms:created>
  <dcterms:modified xsi:type="dcterms:W3CDTF">2016-03-16T18:26:15Z</dcterms:modified>
</cp:coreProperties>
</file>