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6" r:id="rId2"/>
    <p:sldId id="303" r:id="rId3"/>
    <p:sldId id="283" r:id="rId4"/>
    <p:sldId id="285" r:id="rId5"/>
    <p:sldId id="300" r:id="rId6"/>
    <p:sldId id="261" r:id="rId7"/>
    <p:sldId id="258" r:id="rId8"/>
    <p:sldId id="267" r:id="rId9"/>
    <p:sldId id="292" r:id="rId10"/>
    <p:sldId id="277" r:id="rId11"/>
    <p:sldId id="296" r:id="rId12"/>
    <p:sldId id="302" r:id="rId13"/>
    <p:sldId id="301" r:id="rId14"/>
    <p:sldId id="295" r:id="rId15"/>
    <p:sldId id="276" r:id="rId16"/>
    <p:sldId id="279" r:id="rId17"/>
    <p:sldId id="264" r:id="rId18"/>
    <p:sldId id="26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19471F-7296-45B1-BB5C-48030A69169D}">
          <p14:sldIdLst>
            <p14:sldId id="256"/>
            <p14:sldId id="303"/>
            <p14:sldId id="283"/>
            <p14:sldId id="285"/>
            <p14:sldId id="300"/>
            <p14:sldId id="261"/>
            <p14:sldId id="258"/>
            <p14:sldId id="267"/>
            <p14:sldId id="292"/>
            <p14:sldId id="277"/>
            <p14:sldId id="296"/>
            <p14:sldId id="302"/>
            <p14:sldId id="301"/>
            <p14:sldId id="295"/>
            <p14:sldId id="276"/>
            <p14:sldId id="279"/>
            <p14:sldId id="264"/>
            <p14:sldId id="26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0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8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35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69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4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278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48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5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6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8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8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5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3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8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3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3059455-3488-431E-81EE-7B3ACCF5A785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6F6B-F6F8-469B-93CE-C1876A2EF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46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Маша\Desktop\1621905655_14-phonoteka_org-p-fon-issledovatelskaya-deyatelnost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580"/>
            <a:ext cx="9144000" cy="68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196752"/>
            <a:ext cx="6480720" cy="3240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Развитие познавательно - исследовательской деятельности посредством развития экологического воспитания детей дошкольного возраста.</a:t>
            </a:r>
            <a:endParaRPr lang="ru-RU" sz="28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8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Удивительные камни</a:t>
            </a:r>
            <a:endParaRPr lang="ru-RU" sz="3200" b="1" dirty="0"/>
          </a:p>
        </p:txBody>
      </p:sp>
      <p:pic>
        <p:nvPicPr>
          <p:cNvPr id="5122" name="Picture 2" descr="C:\Users\Маша\Desktop\IMG_20211013_15531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1" y="4395660"/>
            <a:ext cx="3018994" cy="226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ша\Desktop\IMG_20211012_17122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9634"/>
            <a:ext cx="2603522" cy="195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ша\Desktop\IMG_20211012_160151_HD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3" y="1052736"/>
            <a:ext cx="3090343" cy="231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ша\Desktop\Зелинская\IMG-781af28323b866fa69a394e65c4ca12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1672" y="1916833"/>
            <a:ext cx="1250554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ша\Desktop\фото\DSC04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3081990" cy="1733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Воздух невидимка</a:t>
            </a:r>
            <a:endParaRPr lang="ru-RU" sz="3200" b="1" dirty="0"/>
          </a:p>
        </p:txBody>
      </p:sp>
      <p:pic>
        <p:nvPicPr>
          <p:cNvPr id="8" name="Picture 3" descr="C:\Users\Маша\Desktop\IMG_20211012_155843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0" y="3789040"/>
            <a:ext cx="3208067" cy="2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ша\Desktop\IMG_20211013_093717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46" y="4582681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ша\Desktop\IMG_20211013_09374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66" y="1248706"/>
            <a:ext cx="2089945" cy="27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ша\Desktop\IMG_20211013_093731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2776"/>
            <a:ext cx="2174115" cy="28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4.pic4you.ru/y2014/08-13/12216/45439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74" y="260648"/>
            <a:ext cx="1368152" cy="197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ша\Desktop\IMG_20211012_155511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1701"/>
            <a:ext cx="3133502" cy="23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99" y="332656"/>
            <a:ext cx="7301291" cy="1520592"/>
          </a:xfrm>
        </p:spPr>
        <p:txBody>
          <a:bodyPr/>
          <a:lstStyle/>
          <a:p>
            <a:pPr algn="ctr"/>
            <a:r>
              <a:rPr lang="ru-RU" sz="3200" b="1" dirty="0" smtClean="0"/>
              <a:t>Плавает, тонет .Бумажный кораблик.</a:t>
            </a:r>
            <a:endParaRPr lang="ru-RU" sz="3200" b="1" dirty="0"/>
          </a:p>
        </p:txBody>
      </p:sp>
      <p:pic>
        <p:nvPicPr>
          <p:cNvPr id="1027" name="Picture 3" descr="C:\Users\Маша\Desktop\IMG_20211013_155924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4594"/>
            <a:ext cx="3177547" cy="238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ша\Desktop\IMG_20211013_155808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1"/>
            <a:ext cx="2940697" cy="2205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ша\Desktop\IMG_20211013_155703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92" y="3888329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ша\Desktop\IMG_20211013_155913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44350"/>
            <a:ext cx="3660407" cy="2745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260648"/>
            <a:ext cx="7055380" cy="1592600"/>
          </a:xfrm>
        </p:spPr>
        <p:txBody>
          <a:bodyPr/>
          <a:lstStyle/>
          <a:p>
            <a:pPr algn="ctr"/>
            <a:r>
              <a:rPr lang="ru-RU" sz="3200" b="1" dirty="0" smtClean="0"/>
              <a:t>Опыты с мыльными пузырями</a:t>
            </a:r>
            <a:endParaRPr lang="ru-RU" sz="3200" b="1" dirty="0"/>
          </a:p>
        </p:txBody>
      </p:sp>
      <p:pic>
        <p:nvPicPr>
          <p:cNvPr id="2050" name="Picture 2" descr="C:\Users\Маша\Desktop\IMG_20211013_16023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88739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ша\Desktop\IMG_20211013_09422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00524"/>
            <a:ext cx="3276364" cy="4368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ша\Desktop\IMG_20211013_16024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4767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/>
              <a:t> Молочная радуга</a:t>
            </a:r>
            <a:endParaRPr lang="ru-RU" sz="3200" b="1" dirty="0"/>
          </a:p>
        </p:txBody>
      </p:sp>
      <p:pic>
        <p:nvPicPr>
          <p:cNvPr id="5" name="Picture 3" descr="C:\Users\Маша\Desktop\IMG_20211012_155308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6975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aam.ru/upload/blogs/detsad-935695-1573634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8" y="4651317"/>
            <a:ext cx="2590973" cy="1942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i.insider.com/571a809d8e91c6da2332d82a?width=1200&amp;format=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.insider.com/571a809d8e91c6da2332d82a?width=1200&amp;format=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i.insider.com/571a809d8e91c6da2332d82a?width=1200&amp;format=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Маша\Desktop\IMG_20211020_160610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137440" cy="1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Маша\Desktop\IMG_20211020_160516_HDR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792"/>
            <a:ext cx="3279146" cy="24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ша\Desktop\IMG_20211020_160555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31423"/>
            <a:ext cx="2349552" cy="17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ша\Desktop\IMG_20211020_160522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18" y="2935989"/>
            <a:ext cx="2082780" cy="156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Цветная капуста</a:t>
            </a:r>
            <a:endParaRPr lang="ru-RU" sz="3200" b="1" dirty="0"/>
          </a:p>
        </p:txBody>
      </p:sp>
      <p:pic>
        <p:nvPicPr>
          <p:cNvPr id="1026" name="Picture 2" descr="C:\Users\Маша\Desktop\IMG_20211012_162013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87" y="1126585"/>
            <a:ext cx="3566057" cy="2674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ша\Desktop\Зелинская\IMG-51571ea470a0290e622185de451ddfb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01128"/>
            <a:ext cx="3456384" cy="286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ша\Desktop\Зелинская\IMG-224dfa8377419eb773e6286fc2ec4b3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48694"/>
            <a:ext cx="2150200" cy="3809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ша\Desktop\IMG_20211013_09321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2" y="1925441"/>
            <a:ext cx="259228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Шагающая радуга</a:t>
            </a:r>
            <a:endParaRPr lang="ru-RU" sz="3200" b="1" dirty="0"/>
          </a:p>
        </p:txBody>
      </p:sp>
      <p:pic>
        <p:nvPicPr>
          <p:cNvPr id="2050" name="Picture 2" descr="C:\Users\Маша\Desktop\IMG_20211012_163248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0" y="4509120"/>
            <a:ext cx="2892416" cy="216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ша\Desktop\IMG_20211012_160608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06738"/>
            <a:ext cx="3239852" cy="2429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ша\Desktop\IMG_20211012_160608_HD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33532" y="4106738"/>
            <a:ext cx="34148348" cy="256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ша\Desktop\IMG_20211012_161404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08720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ша\Desktop\IMG_20211013_093315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98" y="1570148"/>
            <a:ext cx="2966802" cy="3955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ша\Desktop\image_processing20200410-19251-zrdxo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4407"/>
            <a:ext cx="3066282" cy="26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Наше творчество</a:t>
            </a:r>
            <a:endParaRPr lang="ru-RU" sz="3200" b="1" dirty="0"/>
          </a:p>
        </p:txBody>
      </p:sp>
      <p:pic>
        <p:nvPicPr>
          <p:cNvPr id="7" name="Picture 2" descr="C:\Users\Маша\Desktop\DSC04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816424" cy="286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Маша\Desktop\DSC04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6135"/>
            <a:ext cx="3756417" cy="281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ша\Desktop\IMG_20211008_103552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365104"/>
            <a:ext cx="3000333" cy="225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ша\Desktop\IMG-c7dd72169b07eef877f17b92d944c50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940921"/>
            <a:ext cx="4104456" cy="231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ша\Desktop\PA150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7" y="4014684"/>
            <a:ext cx="3051516" cy="2288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ша\Desktop\PA12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88" y="4005064"/>
            <a:ext cx="3173452" cy="237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ша\Desktop\1210201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539"/>
            <a:ext cx="2236787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ша\Desktop\IMG_20210924_101231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7134"/>
            <a:ext cx="266155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Маша\Desktop\фото тел\IMG_20181015_135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218" y="527568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ша\Desktop\IMG_20210926_151931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05111"/>
            <a:ext cx="2310544" cy="308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128792" cy="4248472"/>
          </a:xfrm>
        </p:spPr>
        <p:txBody>
          <a:bodyPr>
            <a:normAutofit/>
          </a:bodyPr>
          <a:lstStyle/>
          <a:p>
            <a:r>
              <a:rPr lang="ru-RU" sz="2300" dirty="0" smtClean="0"/>
              <a:t>Цель: </a:t>
            </a:r>
            <a:endParaRPr lang="ru-RU" sz="2300" dirty="0"/>
          </a:p>
          <a:p>
            <a:r>
              <a:rPr lang="ru-RU" dirty="0"/>
              <a:t>Развитие у детей познавательной активности,</a:t>
            </a:r>
          </a:p>
          <a:p>
            <a:r>
              <a:rPr lang="ru-RU" dirty="0"/>
              <a:t>любознательности, стремление к</a:t>
            </a:r>
          </a:p>
          <a:p>
            <a:r>
              <a:rPr lang="ru-RU" dirty="0"/>
              <a:t>самостоятельному познанию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Развитие словаря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Ознакомление детей с явлениями и объектами</a:t>
            </a:r>
          </a:p>
          <a:p>
            <a:r>
              <a:rPr lang="ru-RU" dirty="0"/>
              <a:t>окружающего мира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Углубление представлений детей о живой и</a:t>
            </a:r>
          </a:p>
          <a:p>
            <a:r>
              <a:rPr lang="ru-RU" dirty="0"/>
              <a:t>неживой природе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08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38991" y="452718"/>
            <a:ext cx="45719" cy="9596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7"/>
            <a:ext cx="6927794" cy="591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sz="2600" dirty="0" smtClean="0"/>
              <a:t>1.Формировать у дошкольников осознанное отношение к природе, ее явлениям и объектам.</a:t>
            </a:r>
            <a:endParaRPr lang="ru-RU" sz="2600" dirty="0"/>
          </a:p>
          <a:p>
            <a:r>
              <a:rPr lang="en-US" sz="2600" dirty="0" smtClean="0"/>
              <a:t>2</a:t>
            </a:r>
            <a:r>
              <a:rPr lang="ru-RU" sz="2600" dirty="0" smtClean="0"/>
              <a:t>.</a:t>
            </a:r>
            <a:r>
              <a:rPr lang="en-US" sz="2600" dirty="0" smtClean="0"/>
              <a:t>C</a:t>
            </a:r>
            <a:r>
              <a:rPr lang="ru-RU" sz="2600" dirty="0" smtClean="0"/>
              <a:t>совершенствовать</a:t>
            </a:r>
            <a:r>
              <a:rPr lang="en-US" sz="2600" dirty="0" smtClean="0"/>
              <a:t> </a:t>
            </a:r>
            <a:r>
              <a:rPr lang="ru-RU" sz="2600" dirty="0" smtClean="0"/>
              <a:t>умение и навыки наблюдений за живыми и неживыми объектами природы.</a:t>
            </a:r>
          </a:p>
          <a:p>
            <a:r>
              <a:rPr lang="ru-RU" sz="2600" dirty="0" smtClean="0"/>
              <a:t>3.Развивать экологическое мышление творческое воображение в процессе познавательно исследовательской.</a:t>
            </a:r>
          </a:p>
          <a:p>
            <a:r>
              <a:rPr lang="ru-RU" sz="2600" dirty="0" smtClean="0"/>
              <a:t>4. Воспитывать элементарные нормы поведения по отношению к миру природы и окружающему миру в целом, деятельности детей.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024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Маша\Desktop\IMG_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82" y="3939831"/>
            <a:ext cx="3676837" cy="2757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65" y="3212976"/>
            <a:ext cx="8773815" cy="72685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УГОЛОК ЭКСПЕРИМЕНТИРОВАНИЯ </a:t>
            </a:r>
            <a:endParaRPr lang="ru-RU" sz="3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Маша\Desktop\IMG_20211012_153049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649544" cy="2737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ша\Desktop\IMG_20211012_141255_HDR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9185"/>
            <a:ext cx="4032448" cy="302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4.bp.blogspot.com/-4mI2OCVt64I/W6eXWcBAuYI/AAAAAAAAAvM/YCTU7yY69ucPkdNVTb9eTwU52IPp4Df8QCEwYBhgL/w1200-h630-p-k-no-nu/%25D0%259C%25D0%259C%25D0%259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4573"/>
            <a:ext cx="3902760" cy="20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ша\Desktop\IMG_20211012_154025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116632"/>
            <a:ext cx="1521815" cy="202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7" y="4692368"/>
            <a:ext cx="3724275" cy="209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Маша\Desktop\IMG_20211012_153924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734836"/>
            <a:ext cx="2664296" cy="199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ша\Desktop\жжж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25144"/>
            <a:ext cx="3793345" cy="1843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ша\Desktop\IMG_20211012_164313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88340"/>
            <a:ext cx="2792343" cy="209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ша\Desktop\IMG_20211013_161307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5172"/>
            <a:ext cx="2843660" cy="213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1826" r="11406"/>
          <a:stretch/>
        </p:blipFill>
        <p:spPr>
          <a:xfrm rot="4639617">
            <a:off x="3326150" y="1457332"/>
            <a:ext cx="2616203" cy="204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7877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260648"/>
            <a:ext cx="7055380" cy="15926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/>
              <a:t>Наблюдения</a:t>
            </a:r>
            <a:endParaRPr lang="ru-RU" b="1" dirty="0"/>
          </a:p>
        </p:txBody>
      </p:sp>
      <p:pic>
        <p:nvPicPr>
          <p:cNvPr id="6146" name="Picture 2" descr="C:\Users\Маша\Desktop\Зелинская\IMG-270593a42d2d82983246df0c03688de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7604"/>
            <a:ext cx="1872208" cy="331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ша\Desktop\IMG_20211008_11044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410918"/>
            <a:ext cx="2786787" cy="209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Маша\Desktop\IMG_20211009_122009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4604242"/>
            <a:ext cx="2821313" cy="2115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ша\Desktop\Зелинская\IMG-93f0c3ea5adb3ea63bd35e864de5a69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82511"/>
            <a:ext cx="1656184" cy="293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E:\фото РМО\труд в природе\IMG_4241.JPG"/>
          <p:cNvPicPr>
            <a:picLocks/>
          </p:cNvPicPr>
          <p:nvPr/>
        </p:nvPicPr>
        <p:blipFill>
          <a:blip r:embed="rId6" cstate="print"/>
          <a:srcRect t="10995" b="9841"/>
          <a:stretch>
            <a:fillRect/>
          </a:stretch>
        </p:blipFill>
        <p:spPr bwMode="auto">
          <a:xfrm>
            <a:off x="5652120" y="1196752"/>
            <a:ext cx="316835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Маша\Desktop\Зелинская\IMG-13e40a92060b302efd7257c83568f7f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800200" cy="2644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0432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Сбор семян</a:t>
            </a:r>
            <a:endParaRPr lang="ru-RU" sz="3200" b="1" dirty="0"/>
          </a:p>
        </p:txBody>
      </p:sp>
      <p:pic>
        <p:nvPicPr>
          <p:cNvPr id="3074" name="Picture 2" descr="C:\Users\Маша\Desktop\IMG_20211007_113230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7676"/>
            <a:ext cx="2832962" cy="3777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ша\Desktop\IMG_20211007_11331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аша\Desktop\IMG_20211007_113158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664152" cy="3552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Маша\Desktop\IMG_20211008_113210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19"/>
            <a:ext cx="2761564" cy="207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1664608"/>
          </a:xfrm>
        </p:spPr>
        <p:txBody>
          <a:bodyPr/>
          <a:lstStyle/>
          <a:p>
            <a:pPr algn="ctr"/>
            <a:r>
              <a:rPr lang="ru-RU" sz="3200" b="1" dirty="0" smtClean="0"/>
              <a:t>Как растут цветы.  </a:t>
            </a:r>
            <a:endParaRPr lang="ru-RU" sz="3200" b="1" dirty="0"/>
          </a:p>
        </p:txBody>
      </p:sp>
      <p:pic>
        <p:nvPicPr>
          <p:cNvPr id="5" name="Picture 2" descr="C:\Users\Маша\Desktop\IMG_20211013_155126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9181"/>
            <a:ext cx="3395749" cy="254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2604"/>
            <a:ext cx="3096344" cy="232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Маша\Desktop\IMG_20211013_161430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3576743" cy="2682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Маша\Desktop\detsad-388366-1460306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11" y="4439237"/>
            <a:ext cx="2611242" cy="1957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0470"/>
            <a:ext cx="7488832" cy="140053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/>
              <a:t>Где сильнее греет солнце?</a:t>
            </a:r>
            <a:endParaRPr lang="ru-RU" sz="3200" b="1" dirty="0"/>
          </a:p>
        </p:txBody>
      </p:sp>
      <p:pic>
        <p:nvPicPr>
          <p:cNvPr id="2051" name="Picture 3" descr="C:\Users\Маша\Desktop\Зелинская\IMG-3dff24ccac11f3aa94eef37c54f9719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418110" cy="515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ша\Desktop\Зелинская\IMG-9c736399d16ac39661adbcf54357e48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05063"/>
            <a:ext cx="4320480" cy="2438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Маша\Desktop\фото\DSC04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1128</TotalTime>
  <Words>148</Words>
  <Application>Microsoft Office PowerPoint</Application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Ион</vt:lpstr>
      <vt:lpstr>Развитие познавательно - исследовательской деятельности посредством развития экологического воспитания детей дошкольного возраста.</vt:lpstr>
      <vt:lpstr>Презентация PowerPoint</vt:lpstr>
      <vt:lpstr>  </vt:lpstr>
      <vt:lpstr>УГОЛОК ЭКСПЕРИМЕНТИРОВАНИЯ </vt:lpstr>
      <vt:lpstr>Презентация PowerPoint</vt:lpstr>
      <vt:lpstr> Наблюдения</vt:lpstr>
      <vt:lpstr>Сбор семян</vt:lpstr>
      <vt:lpstr>Как растут цветы.  </vt:lpstr>
      <vt:lpstr> Где сильнее греет солнце?</vt:lpstr>
      <vt:lpstr>Удивительные камни</vt:lpstr>
      <vt:lpstr>Воздух невидимка</vt:lpstr>
      <vt:lpstr>Плавает, тонет .Бумажный кораблик.</vt:lpstr>
      <vt:lpstr>Опыты с мыльными пузырями</vt:lpstr>
      <vt:lpstr>  Молочная радуга</vt:lpstr>
      <vt:lpstr>Цветная капуста</vt:lpstr>
      <vt:lpstr>Шагающая радуга</vt:lpstr>
      <vt:lpstr>Наше творчество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</dc:creator>
  <cp:lastModifiedBy>Маша</cp:lastModifiedBy>
  <cp:revision>87</cp:revision>
  <dcterms:created xsi:type="dcterms:W3CDTF">2021-10-09T16:34:55Z</dcterms:created>
  <dcterms:modified xsi:type="dcterms:W3CDTF">2022-01-06T08:55:37Z</dcterms:modified>
</cp:coreProperties>
</file>