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DC995D-A23D-4ACF-9C9D-2E5A67BA8037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BBE6BF-A28A-4EBF-BA2E-D30727FC74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Экологическая </a:t>
            </a:r>
            <a:r>
              <a:rPr lang="ru-RU" dirty="0"/>
              <a:t>безопасность дошкольников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Подготовила Селезнева Ирина Федоровна  	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dirty="0"/>
              <a:t>Детский сад становится «эталоном экологической культуры» -  зоной экологической безопасности.</a:t>
            </a:r>
          </a:p>
          <a:p>
            <a:r>
              <a:rPr lang="ru-RU" dirty="0"/>
              <a:t>Под экологическим образованием дошкольников принято </a:t>
            </a:r>
            <a:r>
              <a:rPr lang="ru-RU" dirty="0" err="1"/>
              <a:t>принято</a:t>
            </a:r>
            <a:r>
              <a:rPr lang="ru-RU" dirty="0"/>
              <a:t> понимать непрерывный процесс обучения, воспитания и развития, направленный  на формирование  экологической культуры, которая проявляется в эмоционально – положительном отношении к природе, окружающему миру, ответственном отношении к своему здоровью и состоянию окружающей среды соблюдении определенных моральных норм.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5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7572428" cy="60007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достижения этих целей нужно решить ряд взаимосвязанных задач в области обучения, воспитания и развития ребенка:</a:t>
            </a:r>
          </a:p>
          <a:p>
            <a:r>
              <a:rPr lang="ru-RU" dirty="0"/>
              <a:t>-формировать систему элементарных научных экологических знаний, доступных пониманию дошкольника;</a:t>
            </a:r>
          </a:p>
          <a:p>
            <a:r>
              <a:rPr lang="ru-RU" dirty="0"/>
              <a:t>-развивать познавательный интерес к миру природы;</a:t>
            </a:r>
          </a:p>
          <a:p>
            <a:r>
              <a:rPr lang="ru-RU" dirty="0"/>
              <a:t>-формировать первоначальные умения и навыки экологически грамотного и безопасного для природы и самого ребенка поведения;</a:t>
            </a:r>
          </a:p>
          <a:p>
            <a:r>
              <a:rPr lang="ru-RU" dirty="0"/>
              <a:t>-воспитывать гуманное, эмоционально – положительное, бережное, заботливое отношение к природе и окружающему миру в целом.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/>
              <a:t>Сегодня нельзя не заниматься экологическим воспитанием и развитием.</a:t>
            </a:r>
          </a:p>
        </p:txBody>
      </p:sp>
      <p:pic>
        <p:nvPicPr>
          <p:cNvPr id="4" name="Содержимое 3" descr="p_0adcd6b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715171" cy="45720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dirty="0"/>
              <a:t>Нормально развивающийся ребенок достаточно доверчиво относится к  окружающему миру. А поскольку опасных факторов в окружающей действительности с каждым днем становится все больше, очень важно и значимо выделение самостоятельного образовательного  раздела «Экологическая безопасность детей», направленного на достижение целей формирования основ безопасности окружающего мира, собственной </a:t>
            </a:r>
            <a:r>
              <a:rPr lang="ru-RU" dirty="0" err="1"/>
              <a:t>жизнидеятельности</a:t>
            </a:r>
            <a:r>
              <a:rPr lang="ru-RU" dirty="0"/>
              <a:t> и предпосылок к экологическому сознанию 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 этом должны решаться следующие задачи:</a:t>
            </a:r>
          </a:p>
          <a:p>
            <a:r>
              <a:rPr lang="ru-RU" dirty="0"/>
              <a:t>-формировать представления об опасных для человека и мира природы ситуациях и способах поведения в них;</a:t>
            </a:r>
          </a:p>
          <a:p>
            <a:r>
              <a:rPr lang="ru-RU" dirty="0"/>
              <a:t>-приобщать к правилам  безопасного для человека и природы поведения.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Природа – это и дом человечества, и источник ресурсов для его жизни. Велика и эстетическая, познавательная роль природы.</a:t>
            </a:r>
          </a:p>
        </p:txBody>
      </p:sp>
      <p:pic>
        <p:nvPicPr>
          <p:cNvPr id="4" name="Содержимое 3" descr="image_image_6829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8215370" cy="43577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dirty="0"/>
              <a:t> Обучение дошкольников по направлению  «Экологическая безопасность»  в основной общеобразовательной программе  опирается на авторскую программу экологического воспитания «Наш дом – природа», предложенную доктором </a:t>
            </a:r>
            <a:r>
              <a:rPr lang="ru-RU" dirty="0" err="1"/>
              <a:t>пед</a:t>
            </a:r>
            <a:r>
              <a:rPr lang="ru-RU" dirty="0"/>
              <a:t>. Наук Н.А .Рыжовой. Данная программа  утверждена </a:t>
            </a:r>
            <a:r>
              <a:rPr lang="ru-RU" dirty="0" err="1"/>
              <a:t>Минобрнауки</a:t>
            </a:r>
            <a:endParaRPr lang="ru-RU" dirty="0"/>
          </a:p>
          <a:p>
            <a:r>
              <a:rPr lang="ru-RU" dirty="0"/>
              <a:t>России и рекомендована к внедрению в детских садах.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dirty="0"/>
              <a:t>Автор акцентирует внимание на следующих вопросах:</a:t>
            </a:r>
          </a:p>
          <a:p>
            <a:r>
              <a:rPr lang="ru-RU" dirty="0"/>
              <a:t> -понимание </a:t>
            </a:r>
            <a:r>
              <a:rPr lang="ru-RU" dirty="0" err="1"/>
              <a:t>самоценности</a:t>
            </a:r>
            <a:r>
              <a:rPr lang="ru-RU" dirty="0"/>
              <a:t> природы;</a:t>
            </a:r>
          </a:p>
          <a:p>
            <a:r>
              <a:rPr lang="ru-RU" dirty="0"/>
              <a:t>-осознание ребенком себя как части природы;</a:t>
            </a:r>
          </a:p>
          <a:p>
            <a:r>
              <a:rPr lang="ru-RU" dirty="0"/>
              <a:t>- воспитание уважительного отношение ко всем без исключения видам, вне зависимости от наших симпатий и антипатий;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dirty="0"/>
              <a:t> Понимание того, что все в природе взаимосвязано и нарушение одной из связей ведет за собой другие изменения: происходит цепная реакция;</a:t>
            </a:r>
          </a:p>
          <a:p>
            <a:r>
              <a:rPr lang="ru-RU" dirty="0"/>
              <a:t>-воспитание у детей активной жизненной позиции;</a:t>
            </a:r>
          </a:p>
          <a:p>
            <a:r>
              <a:rPr lang="ru-RU" dirty="0"/>
              <a:t>-обучение азам элементарной экологической безопасности;</a:t>
            </a:r>
          </a:p>
          <a:p>
            <a:r>
              <a:rPr lang="ru-RU" dirty="0"/>
              <a:t>-формирование экологически грамотного поведения в быту, на природе, эмоционально – положительного отношения к окружающему миру, понимание зависимости его состояния от действий человека.,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ma\Desktop\1358255258_rrrr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ru-RU" dirty="0"/>
              <a:t>- понимание неповторимости и красоты окружающего мира.</a:t>
            </a:r>
          </a:p>
          <a:p>
            <a:r>
              <a:rPr lang="ru-RU" dirty="0"/>
              <a:t>Реализация образовательной области «Экологическая безопасность»  не строится на основе сугубо специфической деятельности, решение ее задач осуществляется как на специальных занятиях, так и в повседневной жизни ( прогулки, </a:t>
            </a:r>
            <a:r>
              <a:rPr lang="ru-RU" dirty="0" err="1"/>
              <a:t>зкскурсии</a:t>
            </a:r>
            <a:r>
              <a:rPr lang="ru-RU" dirty="0"/>
              <a:t>, игры ит.д.)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5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8786842" cy="607223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/>
          </a:bodyPr>
          <a:lstStyle/>
          <a:p>
            <a:r>
              <a:rPr lang="ru-RU" dirty="0"/>
              <a:t>Взаимодействия человека с природой – насущная проблема современности. С каждым годом ее звучание становится все актуальнее, поскольку уже  сейчас в полной мере ясно:  планируемое человеком производство материальных благ  порой одновременно выступает и как </a:t>
            </a:r>
            <a:r>
              <a:rPr lang="ru-RU" dirty="0" err="1"/>
              <a:t>непланируемое</a:t>
            </a:r>
            <a:r>
              <a:rPr lang="ru-RU" dirty="0"/>
              <a:t>  им «</a:t>
            </a:r>
            <a:r>
              <a:rPr lang="ru-RU" dirty="0" err="1"/>
              <a:t>призводство</a:t>
            </a:r>
            <a:r>
              <a:rPr lang="ru-RU" dirty="0"/>
              <a:t>»  губительных эффектов, причем в таком </a:t>
            </a:r>
            <a:r>
              <a:rPr lang="ru-RU" dirty="0" err="1"/>
              <a:t>маштабе</a:t>
            </a:r>
            <a:r>
              <a:rPr lang="ru-RU" dirty="0"/>
              <a:t>,  что это грозит полным уничтожением всего живого на земле.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Нынешняя  экологическая ситуация такова, что теперь нельзя обойтись без радикальных и всесторонних изменений практически всех аспектов общественной жизни. Спасение природы стало одним из категорических условий жизни на Земле.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Каждый должен понимать, что сохранение и умножение богатства, данных нам природой, возможно , если человеческое общество в своей практической деятельности будет исходить из общей задачи сохранения биосферы.  Экологическое сознание означает чувство ответственности за природу  перед обществом  и самой природой, так как человек – только один из ее элементов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dirty="0"/>
              <a:t>Формирование экологического сознания должно начинаться в раннем детстве. Дошкольный возраст – самоценный этап в развитие экологической культуры человека. В этот период закладываются основы личности, в т.ч. позитивное отношение к природе, окружающему миру.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ama\Desktop\0029-029-Davajte-budem-berech-plane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/>
              <a:t>Ребенок начинает выделять себя из окружающей среды, развивается эмоционально- ценностное отношение к окружающему, формируются основы нравственно- экологических позиций личности, проявляющиеся во взаимодействиях ребенка с природой, осознании неразрывности с ней.</a:t>
            </a:r>
          </a:p>
          <a:p>
            <a:r>
              <a:rPr lang="ru-RU" dirty="0"/>
              <a:t> Благодаря этому у детей возможны формирование экологических знаний, норм и правил, воспитание сопереживания  к природе, активности в решении некоторых экологических проблем.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Mama\Desktop\IMG_2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35788" y="-5262563"/>
            <a:ext cx="23409276" cy="175561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699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Экологическая безопасность дошкольников.   Подготовила Селезнева Ирина Федоровна  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Сегодня нельзя не заниматься экологическим воспитанием и развитием.</vt:lpstr>
      <vt:lpstr>Слайд 14</vt:lpstr>
      <vt:lpstr>Слайд 15</vt:lpstr>
      <vt:lpstr>Природа – это и дом человечества, и источник ресурсов для его жизни. Велика и эстетическая, познавательная роль природы.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безопасность дошкольников.   Подготовила Селезнева Ирина Федоровна</dc:title>
  <dc:creator>Mama</dc:creator>
  <cp:lastModifiedBy>Mama</cp:lastModifiedBy>
  <cp:revision>6</cp:revision>
  <dcterms:created xsi:type="dcterms:W3CDTF">2016-05-24T11:11:11Z</dcterms:created>
  <dcterms:modified xsi:type="dcterms:W3CDTF">2016-05-24T12:09:01Z</dcterms:modified>
</cp:coreProperties>
</file>