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2398-98BC-4EBE-A1CF-92EEF0AA627A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FC0C-3C1F-46C4-97F1-B3FDC6E42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2398-98BC-4EBE-A1CF-92EEF0AA627A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FC0C-3C1F-46C4-97F1-B3FDC6E42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2398-98BC-4EBE-A1CF-92EEF0AA627A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FC0C-3C1F-46C4-97F1-B3FDC6E42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2398-98BC-4EBE-A1CF-92EEF0AA627A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FC0C-3C1F-46C4-97F1-B3FDC6E42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2398-98BC-4EBE-A1CF-92EEF0AA627A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FC0C-3C1F-46C4-97F1-B3FDC6E42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2398-98BC-4EBE-A1CF-92EEF0AA627A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FC0C-3C1F-46C4-97F1-B3FDC6E42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2398-98BC-4EBE-A1CF-92EEF0AA627A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FC0C-3C1F-46C4-97F1-B3FDC6E42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2398-98BC-4EBE-A1CF-92EEF0AA627A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FC0C-3C1F-46C4-97F1-B3FDC6E42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2398-98BC-4EBE-A1CF-92EEF0AA627A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FC0C-3C1F-46C4-97F1-B3FDC6E42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2398-98BC-4EBE-A1CF-92EEF0AA627A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FC0C-3C1F-46C4-97F1-B3FDC6E42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2398-98BC-4EBE-A1CF-92EEF0AA627A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FC0C-3C1F-46C4-97F1-B3FDC6E42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2398-98BC-4EBE-A1CF-92EEF0AA627A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1FC0C-3C1F-46C4-97F1-B3FDC6E426A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Экологическое воспитание дошкольников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Селезнева  Ирина  Федоровна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solidFill>
            <a:srgbClr val="0070C0"/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Все составляющие подобного комплексного подхода к экологическому воспитанию в условиях дошкольного учреждения существуют не обособленно, а взаимосвязано. Так, гуманное отношение к природе возникает в процессе осознания того, что окружающий нас мир неповторим, уникален, нуждается в нашей заботе, и закрепляется в процессе практической деятельности по уходу за комнатными растениями, обитателями живого уголка и т.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5911873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Таким образом, важнейшим условием успешной реализации комплексного подхода является создание среды, в которой взрослые личным примером демонстрируют детям правильное отношение к природе и активно, по мере своих возможностей, вместе с детьми участвуют в природоохранной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rgbClr val="00B050"/>
          </a:solidFill>
        </p:spPr>
        <p:txBody>
          <a:bodyPr>
            <a:normAutofit fontScale="92500" lnSpcReduction="20000"/>
          </a:bodyPr>
          <a:lstStyle/>
          <a:p>
            <a:r>
              <a:rPr lang="ru-RU" dirty="0"/>
              <a:t>В нашем детском саду проводится большая работа по экологическому воспитанию дошкольников.</a:t>
            </a:r>
          </a:p>
          <a:p>
            <a:r>
              <a:rPr lang="ru-RU" b="1" dirty="0"/>
              <a:t>Цель экологического воспитания в ДОУ </a:t>
            </a:r>
            <a:r>
              <a:rPr lang="ru-RU" dirty="0"/>
              <a:t>— становление начал экологической культуры у детей, развитие экологического сознания, мышления, экологической культуры у взрослых, их воспитывающих, формирование ответственного отношения к окружающей среде, которое строится на базе экологического сознания. Сама природа понимается не только как внешняя по отношению к человеку среда — она включает в себя,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857784"/>
          </a:xfrm>
          <a:solidFill>
            <a:srgbClr val="FFC000"/>
          </a:solidFill>
        </p:spPr>
        <p:txBody>
          <a:bodyPr/>
          <a:lstStyle/>
          <a:p>
            <a:r>
              <a:rPr lang="ru-RU" dirty="0"/>
              <a:t>В группах созданы уголки природы, которые знакомят детей с комнатными растениями, условиями необходимыми для их роста и развития, для наблюдений и труда в природе.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43536"/>
          </a:xfrm>
          <a:solidFill>
            <a:srgbClr val="00B0F0"/>
          </a:solidFill>
        </p:spPr>
        <p:txBody>
          <a:bodyPr/>
          <a:lstStyle/>
          <a:p>
            <a:r>
              <a:rPr lang="ru-RU" dirty="0"/>
              <a:t>На территории детского сада есть клумбы с цветущими растениями. И они подобраны так, что в течение сезона одни цветы сменяются другими. У ребят есть возможность ухаживать за цветами: рыхлить землю, поливать, убирать сорняки, опрыскивать и удобрять.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b="1" dirty="0"/>
              <a:t>Прогулки</a:t>
            </a:r>
            <a:r>
              <a:rPr lang="ru-RU" dirty="0"/>
              <a:t> также широко используются для экологического воспитания детей. Мы знакомим детей с изменениями природы по сезонам (продолжительность дня, погода, изменения в жизни растений и животных, труд людей). На прогулках организуем игры с природным материалом (песок, вода, снег, листья, плоды).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r>
              <a:rPr lang="ru-RU" dirty="0"/>
              <a:t> Именно на прогулке дети могут знакомиться со свойствами песка, земли, глины, снега, льда, воды. Кроме этого используются разнообразные игровые упражнения " Найди по описанию", "Что, где растёт?", "Узнай и назови", "Вершки – корешки", "Чудесный мешочек", "Угадай животное", "Отгадай и нарисуй", "Когда это бывает? ", "Загадки о животных" на узнавание деревьев, кустарников, цветов, животных (по звукам, следам и т. д.). Детям очень нравится играть в игры с игрушками, приводимыми в движение ветром "Султанчики", " Разноцветные ленточки". Через игры они научились определять силу и направление ветра, его контрастность.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  <a:solidFill>
            <a:srgbClr val="00B050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/>
              <a:t>Для установления причин явлений, связей и отношений между предметами и явлениями использовали опыты. </a:t>
            </a:r>
            <a:r>
              <a:rPr lang="ru-RU" b="1" dirty="0"/>
              <a:t>Опыт</a:t>
            </a:r>
            <a:r>
              <a:rPr lang="ru-RU" dirty="0"/>
              <a:t> всегда должен строиться на основе имеющихся представлений, которые дети получили в процессе наблюдений и труда. Опыты проводятся чаще всего в старших группах, а в младшей и средней группах используются отдельные поисковые действия. В каждом опыте раскрывается причина наблюдаемого явления, где дети стараются самостоятельно подойти к суждениям, умозаключениям. Уточняются их знания о свойствах и качествах объектов природы (о свойствах снега, воды, растений, об их изменениях и т. д.). Опыты способствуют формированию у детей познавательного интереса к природе, развивают наблюдательность, мыслительную 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Часто в образовательной деятельности используется </a:t>
            </a:r>
            <a:r>
              <a:rPr lang="ru-RU" b="1" dirty="0"/>
              <a:t>художественная литература. </a:t>
            </a:r>
            <a:r>
              <a:rPr lang="ru-RU" dirty="0"/>
              <a:t>Художественная литература о природе глубоко воздействует на чувства детей. Это произведения А. Пушкина, Ф. Тютчева, А. Фета, Н. Некрасова, К. Ушинского, Л. Толстого, М. Пришвина, В. Бианки, Н. Сладкова и другие. После чтения с детьми проводится беседа, задаются вопросы с целью донести до детей смысл произведения.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b="1" dirty="0"/>
              <a:t>Заполнение календаря природы</a:t>
            </a:r>
            <a:r>
              <a:rPr lang="ru-RU" dirty="0"/>
              <a:t> – еще одно дело повседневной жизни, которое сочетается с наблюдениями. Воспитатель с детьми регулярно фиксирует погоду и состояние живой природы, когда ведутся наблюдения за ней. В младших и средних группах взрослый помогает детям после прогулки отыскать картинки с явлениями природы, которые наблюдали на улице.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572560" cy="6357982"/>
          </a:xfrm>
          <a:solidFill>
            <a:srgbClr val="00B050"/>
          </a:solidFill>
        </p:spPr>
        <p:txBody>
          <a:bodyPr/>
          <a:lstStyle/>
          <a:p>
            <a:r>
              <a:rPr lang="ru-RU" b="1" i="1" dirty="0"/>
              <a:t>Природа – это богатейшая кладовая, неоценимое</a:t>
            </a:r>
            <a:endParaRPr lang="ru-RU" dirty="0"/>
          </a:p>
          <a:p>
            <a:r>
              <a:rPr lang="ru-RU" b="1" i="1" dirty="0"/>
              <a:t>богатство для интеллектуального, нравственного и</a:t>
            </a:r>
            <a:endParaRPr lang="ru-RU" dirty="0"/>
          </a:p>
          <a:p>
            <a:r>
              <a:rPr lang="ru-RU" b="1" i="1" dirty="0"/>
              <a:t>речевого развития ребенка.</a:t>
            </a:r>
            <a:endParaRPr lang="ru-RU" dirty="0"/>
          </a:p>
          <a:p>
            <a:r>
              <a:rPr lang="ru-RU" b="1" i="1" dirty="0"/>
              <a:t>/В. А. Сухомлинский/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r>
              <a:rPr lang="ru-RU" dirty="0"/>
              <a:t>Считаем, что в результате проделанной работы есть положительные результаты:</a:t>
            </a:r>
          </a:p>
          <a:p>
            <a:r>
              <a:rPr lang="ru-RU" dirty="0"/>
              <a:t>– сформированы первоначальные основы экологической культуры у детей;</a:t>
            </a:r>
            <a:br>
              <a:rPr lang="ru-RU" dirty="0"/>
            </a:br>
            <a:r>
              <a:rPr lang="ru-RU" dirty="0"/>
              <a:t>– сформировано осознанно правильное отношение к объектам и явлениям природы, экологическое мышление;</a:t>
            </a:r>
          </a:p>
          <a:p>
            <a:r>
              <a:rPr lang="ru-RU" dirty="0"/>
              <a:t>– дети учатся практическим действиям по охране природы;</a:t>
            </a:r>
            <a:br>
              <a:rPr lang="ru-RU" dirty="0"/>
            </a:br>
            <a:r>
              <a:rPr lang="ru-RU" dirty="0"/>
              <a:t>– развиваются умственные способности детей, которые проявляются в умении экспериментировать, анализировать, делать выводы;</a:t>
            </a:r>
            <a:br>
              <a:rPr lang="ru-RU" dirty="0"/>
            </a:br>
            <a:r>
              <a:rPr lang="ru-RU" dirty="0"/>
              <a:t>– у детей появилось желание общаться с природой и отражать свои впечатления через различные виды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solidFill>
            <a:srgbClr val="00B0F0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/>
              <a:t>Мир вокруг нас стремительно меняется. Изменение эти вызваны научно-техническим процессом, новыми технологиями, новыми материалами. Человек все активнее влияет на окружающую среду своей жизнедеятельностью, поэтому многие происходящие изменения носят экологический характер.</a:t>
            </a:r>
          </a:p>
          <a:p>
            <a:r>
              <a:rPr lang="ru-RU" dirty="0"/>
              <a:t>Сегодня в дошкольном образовании, направленном в будущее, экологическая составляющая должна стать доминантной. Именно экологическое воспитание формирует подлинно человеческое отношение к природе, определяет допустимые пределы ее преобразования, усвоения </a:t>
            </a:r>
            <a:r>
              <a:rPr lang="ru-RU" dirty="0" err="1"/>
              <a:t>социоприродных</a:t>
            </a:r>
            <a:r>
              <a:rPr lang="ru-RU" dirty="0"/>
              <a:t> закономерностей и нормативов поведения, при которых возможно дальнейшее существование и развитие человека.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Достижением первых семи лет является становление самосознания: ребенок выделяет себя из предметного мира, начинает понимать свое место в кругу близких и знакомых людей, осознанно ориентироваться в окружающем предметно-природном мире, вычленять его ценности.</a:t>
            </a:r>
          </a:p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этот период закладываются основы взаимодействия с природой, при помощи взрослых ребенок начинает осознавать ее как общую ценность для всех людей.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r>
              <a:rPr lang="ru-RU" dirty="0"/>
              <a:t>Именно на этапе дошкольного детства ребенок получает эмоциональные впечатления о природе, накапливает представления о разных формах жизни, т.е. у него формируются первоосновы экологического мышления, сознания, закладываются начальные элементы экологической культуры. Но происходит это только при одном условии: если взрослые, воспитывающие ребенка, сами обладают экологической культурой: понимают общие для всех людей проблемы и беспокоятся по их поводу, показывают маленькому человеку прекрасный мир природы, помогают наладить взаимоотношения с ним.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r>
              <a:rPr lang="ru-RU" dirty="0"/>
              <a:t>В наше время проблемы экологического воспитания вышли на первый план, и им уделяют всё больше внимания. Причиной актуальности экологического воспитания является деятельность человека в природе, часто безграмотная, неправильная с экологической точки зрения, расточительная, ведущая к нарушению экологического равновесия. Каждый из тех, кто принёс и приносит вред природе, когда-то был ребёнком. Вот почему так велика роль дошкольных учреждений в экологическом воспитании детей, начиная с раннего возраста.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Основной задачей экологического воспитания является создание у дошкольников, прежде всего, установки на здоровый образ жизни, привитие им элементов экологической культуры, формирование экологического сознания.</a:t>
            </a:r>
          </a:p>
          <a:p>
            <a:r>
              <a:rPr lang="ru-RU" b="1" dirty="0"/>
              <a:t>Целью экологического воспитания является</a:t>
            </a:r>
            <a:r>
              <a:rPr lang="ru-RU" dirty="0"/>
              <a:t> становление у детей научно-познавательного, эмоционально-нравственного, практически - </a:t>
            </a:r>
            <a:r>
              <a:rPr lang="ru-RU" dirty="0" err="1"/>
              <a:t>деятельностного</a:t>
            </a:r>
            <a:r>
              <a:rPr lang="ru-RU" dirty="0"/>
              <a:t> отношения к окружающей среде и к своему здоровью.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  <a:solidFill>
            <a:srgbClr val="00B050"/>
          </a:solidFill>
        </p:spPr>
        <p:txBody>
          <a:bodyPr>
            <a:normAutofit lnSpcReduction="10000"/>
          </a:bodyPr>
          <a:lstStyle/>
          <a:p>
            <a:r>
              <a:rPr lang="ru-RU" b="1" dirty="0"/>
              <a:t>Задачи экологического воспитания:</a:t>
            </a:r>
            <a:endParaRPr lang="ru-RU" dirty="0"/>
          </a:p>
          <a:p>
            <a:r>
              <a:rPr lang="ru-RU" dirty="0"/>
              <a:t>1. Формирование элементарных экологических знаний, доступных пониманию ребенка.</a:t>
            </a:r>
          </a:p>
          <a:p>
            <a:r>
              <a:rPr lang="ru-RU" dirty="0"/>
              <a:t>2. Формирование умений и навыков наблюдений за природными объектами и явлениями.</a:t>
            </a:r>
          </a:p>
          <a:p>
            <a:r>
              <a:rPr lang="ru-RU" dirty="0"/>
              <a:t>3. Воспитание гуманного, бережного, заботливого отношения к миру природы, и окружающему миру в целом, развитию чувства </a:t>
            </a:r>
            <a:r>
              <a:rPr lang="ru-RU" dirty="0" err="1"/>
              <a:t>эмпатии</a:t>
            </a:r>
            <a:r>
              <a:rPr lang="ru-RU" dirty="0"/>
              <a:t> к объектам природы.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Экологическое воспитание детей дошкольного возраста предполагает:</a:t>
            </a:r>
            <a:endParaRPr lang="ru-RU" dirty="0"/>
          </a:p>
          <a:p>
            <a:r>
              <a:rPr lang="ru-RU" dirty="0"/>
              <a:t>– воспитание гуманного отношения к природе (нравственное воспитание);</a:t>
            </a:r>
          </a:p>
          <a:p>
            <a:r>
              <a:rPr lang="ru-RU" dirty="0"/>
              <a:t>– формирование системы экологических знаний и представлений (интеллектуальное развитие);</a:t>
            </a:r>
          </a:p>
          <a:p>
            <a:r>
              <a:rPr lang="ru-RU" dirty="0"/>
              <a:t>– развитие эстетических чувств (умения увидеть и прочувствовать красоту природы, восхититься ею, желания сохранить её).</a:t>
            </a:r>
          </a:p>
          <a:p>
            <a:r>
              <a:rPr lang="ru-RU" dirty="0"/>
              <a:t>– участие детей в посильной для них деятельности по уходу за растениями и животными, по охране и защите природы.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653</Words>
  <Application>Microsoft Office PowerPoint</Application>
  <PresentationFormat>Экран (4:3)</PresentationFormat>
  <Paragraphs>38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Экологическое воспитание дошкольников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Экологическое воспитание дошкольников</dc:title>
  <dc:creator>Mama</dc:creator>
  <cp:lastModifiedBy>Mama</cp:lastModifiedBy>
  <cp:revision>5</cp:revision>
  <dcterms:created xsi:type="dcterms:W3CDTF">2016-04-04T09:37:02Z</dcterms:created>
  <dcterms:modified xsi:type="dcterms:W3CDTF">2016-04-04T10:22:02Z</dcterms:modified>
</cp:coreProperties>
</file>