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30425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Памятник Героям Хасана на сопке "Крестовая" - достопримечательности Краскино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kraskino.info/upload/000/u1/006/f1794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cf878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9084"/>
          </a:xfrm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3ccad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788015" cy="7029400"/>
          </a:xfr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f4b55f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649072" cy="6858000"/>
          </a:xfrm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Главной достопримечательностью Краскино, так сказать его визитной карточкой, безусловно, является памятник Героям Хасана на сопке «Крестовая».</a:t>
            </a:r>
          </a:p>
          <a:p>
            <a:r>
              <a:rPr lang="ru-RU" dirty="0" smtClean="0"/>
              <a:t>Памятник Героям Хасана, посвященный событиям июля-августа 1938 г. у озера Хасан и являющийся памятником федерального значения, установлен на самой высокой сопке вблизи Краскино (высота 145 метров) — сопке «Крестовая». Он хорошо виден с достаточно приличного расстояния и становится заметным еще до подъезда к поселку.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a9b1ec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9144000" cy="717341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Памятник представляет собой бронзовую фигуру знаменосца, поднимающего двумя руками знамя, установленную на бетонном постаменте. Фигура была отлита в Ленинграде, а ее вес составляет около 40 тонн. Авторы: скульптор </a:t>
            </a:r>
            <a:r>
              <a:rPr lang="ru-RU" dirty="0" err="1" smtClean="0"/>
              <a:t>А.В.Файндыш-Крандиевский</a:t>
            </a:r>
            <a:r>
              <a:rPr lang="ru-RU" dirty="0" smtClean="0"/>
              <a:t>, архитекторы </a:t>
            </a:r>
            <a:r>
              <a:rPr lang="ru-RU" dirty="0" err="1" smtClean="0"/>
              <a:t>М.О.Бариз</a:t>
            </a:r>
            <a:r>
              <a:rPr lang="ru-RU" dirty="0" smtClean="0"/>
              <a:t> и А.Я.Колпина. Высота памятника вместе с основанием — 17 метров. На передней стороне постамента закреплена надпись «Героям Хасана».</a:t>
            </a:r>
            <a:endParaRPr lang="ru-RU" dirty="0"/>
          </a:p>
        </p:txBody>
      </p:sp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2072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Местные жители саму сопку и памятник называют «Иван» и это не случайно, ведь прототипом для знаменосца послужил лейтенант 118 стрелкового полка </a:t>
            </a:r>
            <a:r>
              <a:rPr lang="ru-RU" dirty="0" err="1" smtClean="0"/>
              <a:t>Ачинского</a:t>
            </a:r>
            <a:r>
              <a:rPr lang="ru-RU" dirty="0" smtClean="0"/>
              <a:t> 40-й стрелковой дивизии Иван </a:t>
            </a:r>
            <a:r>
              <a:rPr lang="ru-RU" dirty="0" err="1" smtClean="0"/>
              <a:t>Никонович</a:t>
            </a:r>
            <a:r>
              <a:rPr lang="ru-RU" dirty="0" smtClean="0"/>
              <a:t> </a:t>
            </a:r>
            <a:r>
              <a:rPr lang="ru-RU" dirty="0" err="1" smtClean="0"/>
              <a:t>Мошляк</a:t>
            </a:r>
            <a:r>
              <a:rPr lang="ru-RU" dirty="0" smtClean="0"/>
              <a:t>. В ходе боя за высоту Заозёрная 8 августа 1938 года </a:t>
            </a:r>
            <a:r>
              <a:rPr lang="ru-RU" dirty="0" err="1" smtClean="0"/>
              <a:t>Мошляк</a:t>
            </a:r>
            <a:r>
              <a:rPr lang="ru-RU" dirty="0" smtClean="0"/>
              <a:t>, взяв знамя у раненого знаменосца, первым ворвался на сопку, где водрузил флаг. Раненный в голову Иван </a:t>
            </a:r>
            <a:r>
              <a:rPr lang="ru-RU" dirty="0" err="1" smtClean="0"/>
              <a:t>Мошляк</a:t>
            </a:r>
            <a:r>
              <a:rPr lang="ru-RU" dirty="0" smtClean="0"/>
              <a:t> не покинул поля боя, а с гибелью командира батальона принял командование и добился выполнения боевой задачи.</a:t>
            </a:r>
            <a:endParaRPr lang="ru-RU" dirty="0"/>
          </a:p>
        </p:txBody>
      </p:sp>
    </p:spTree>
  </p:cSld>
  <p:clrMapOvr>
    <a:masterClrMapping/>
  </p:clrMapOvr>
  <p:transition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45024"/>
            <a:ext cx="8229600" cy="3212976"/>
          </a:xfrm>
        </p:spPr>
        <p:txBody>
          <a:bodyPr>
            <a:noAutofit/>
          </a:bodyPr>
          <a:lstStyle/>
          <a:p>
            <a:r>
              <a:rPr lang="ru-RU" sz="2800" dirty="0" smtClean="0"/>
              <a:t>Указом Президиума Верховного Совета СССР от 25 октября 1938 года за героизм и мужество, проявленные в боях с японскими милитаристами, лейтенанту Ивану </a:t>
            </a:r>
            <a:r>
              <a:rPr lang="ru-RU" sz="2800" dirty="0" err="1" smtClean="0"/>
              <a:t>Никоновичу</a:t>
            </a:r>
            <a:r>
              <a:rPr lang="ru-RU" sz="2800" dirty="0" smtClean="0"/>
              <a:t> </a:t>
            </a:r>
            <a:r>
              <a:rPr lang="ru-RU" sz="2800" dirty="0" err="1" smtClean="0"/>
              <a:t>Мошляку</a:t>
            </a:r>
            <a:r>
              <a:rPr lang="ru-RU" sz="2800" dirty="0" smtClean="0"/>
              <a:t> присвоено звание Героя Советского Союза с вручением ордена Ленина и медали «Золотая Звезда.</a:t>
            </a:r>
            <a:endParaRPr lang="ru-RU" sz="2800" dirty="0"/>
          </a:p>
        </p:txBody>
      </p:sp>
      <p:pic>
        <p:nvPicPr>
          <p:cNvPr id="4" name="Содержимое 3" descr="e47fab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84359" cy="3861048"/>
          </a:xfrm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b88a42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7029400"/>
          </a:xfrm>
        </p:spPr>
      </p:pic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Открытие памятника состоялось 4 августа 1968 г. в 30-ую годовщину </a:t>
            </a:r>
            <a:r>
              <a:rPr lang="ru-RU" dirty="0" err="1" smtClean="0"/>
              <a:t>Хасанских</a:t>
            </a:r>
            <a:r>
              <a:rPr lang="ru-RU" dirty="0" smtClean="0"/>
              <a:t> событий. </a:t>
            </a:r>
            <a:br>
              <a:rPr lang="ru-RU" dirty="0" smtClean="0"/>
            </a:br>
            <a:r>
              <a:rPr lang="ru-RU" dirty="0" smtClean="0"/>
              <a:t>Однако, установка памятника планировалась значительно раньше и совсем не в Краскино, а на сопке Заозерной у озера Хасан.</a:t>
            </a:r>
          </a:p>
          <a:p>
            <a:r>
              <a:rPr lang="ru-RU" dirty="0" smtClean="0"/>
              <a:t>Сама бронзовая фигура была отлита и доставлена в район озера Хасан еще до Великой Отечественной Войны, но очередная чистка в командном составе армии и погранвойсках установку памятника отложила на потом. Это «потом» растянулось на долгие года, в течении которых бронзовый знаменосец лежал засыпанный землей и заросший бурьяном на дворе погранзаставы. Долежался он до того, что в один «прекрасный» момент на него наехал танк, раскрошив гусеницами бронзовое знамя.</a:t>
            </a:r>
          </a:p>
          <a:p>
            <a:r>
              <a:rPr lang="ru-RU" dirty="0" smtClean="0"/>
              <a:t>Вспомнили о памятнике только 1968 году, в преддверии 30-ого юбилея </a:t>
            </a:r>
            <a:r>
              <a:rPr lang="ru-RU" dirty="0" err="1" smtClean="0"/>
              <a:t>Хасанских</a:t>
            </a:r>
            <a:r>
              <a:rPr lang="ru-RU" dirty="0" smtClean="0"/>
              <a:t> событий. Но, из-за усиливающейся конфронтации с Китаем, место установки памятника было решено перенести с сопки Заозерной на сопку Крестовую в поселке Краскино.</a:t>
            </a:r>
          </a:p>
          <a:p>
            <a:r>
              <a:rPr lang="ru-RU" dirty="0" smtClean="0"/>
              <a:t>По приказу командующего 5-й армией был создан специальный строительный отряд, снабженный техникой и необходимым материалом. Активно перечисляли деньги на строительство памятника жители района. Строительство его велось быстрыми темпами с мая по август 1968 г. С района оз. Хасан его доставили к сопке Крестовой в п. Краскино двумя тягачами. Там, после реставрации (следы этой реставрации, в виде сварных швов, очень хорошо заметны на знамени), его водрузили на изготовленный постамент, для чего пришлось доставить специальный кран через порт Посьет из г. Владивостока.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</TotalTime>
  <Words>281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Памятник Героям Хасана на сопке "Крестовая" - достопримечательности Краскино </vt:lpstr>
      <vt:lpstr>Слайд 2</vt:lpstr>
      <vt:lpstr>Слайд 3</vt:lpstr>
      <vt:lpstr>Слайд 4</vt:lpstr>
      <vt:lpstr>Слайд 5</vt:lpstr>
      <vt:lpstr>Слайд 6</vt:lpstr>
      <vt:lpstr>Указом Президиума Верховного Совета СССР от 25 октября 1938 года за героизм и мужество, проявленные в боях с японскими милитаристами, лейтенанту Ивану Никоновичу Мошляку присвоено звание Героя Советского Союза с вручением ордена Ленина и медали «Золотая Звезда.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 Героям Хасана на сопке "Крестовая" - достопримечательности Краскино </dc:title>
  <dc:creator>1</dc:creator>
  <cp:lastModifiedBy>1</cp:lastModifiedBy>
  <cp:revision>3</cp:revision>
  <dcterms:created xsi:type="dcterms:W3CDTF">2015-05-12T10:24:52Z</dcterms:created>
  <dcterms:modified xsi:type="dcterms:W3CDTF">2015-05-12T10:42:00Z</dcterms:modified>
</cp:coreProperties>
</file>