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81" r:id="rId3"/>
    <p:sldId id="257" r:id="rId4"/>
    <p:sldId id="273" r:id="rId5"/>
    <p:sldId id="274" r:id="rId6"/>
    <p:sldId id="282" r:id="rId7"/>
    <p:sldId id="268" r:id="rId8"/>
    <p:sldId id="275" r:id="rId9"/>
    <p:sldId id="280" r:id="rId10"/>
    <p:sldId id="277" r:id="rId11"/>
    <p:sldId id="284" r:id="rId12"/>
    <p:sldId id="270" r:id="rId13"/>
    <p:sldId id="279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3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C4B22-5672-499B-8BA4-81CD2BCDCDF1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301C2-A7BE-4B01-A352-6198054DB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04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DB-A881-4CA8-86EA-DA4FA9A70A5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DB-A881-4CA8-86EA-DA4FA9A70A5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DB-A881-4CA8-86EA-DA4FA9A70A5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DB-A881-4CA8-86EA-DA4FA9A70A5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DB-A881-4CA8-86EA-DA4FA9A70A5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DB-A881-4CA8-86EA-DA4FA9A70A5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DB-A881-4CA8-86EA-DA4FA9A70A5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DB-A881-4CA8-86EA-DA4FA9A70A5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DB-A881-4CA8-86EA-DA4FA9A70A5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DB-A881-4CA8-86EA-DA4FA9A70A5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DB-A881-4CA8-86EA-DA4FA9A70A5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065BDB-A881-4CA8-86EA-DA4FA9A70A5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08f1a_e3c316af_L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43372" y="1000108"/>
            <a:ext cx="4286280" cy="26432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Занимательное</a:t>
            </a:r>
          </a:p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путешествие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286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Игра «Предыдущие и последующие числа»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a8e24cf142fcbbe57ab047c3658ae94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7929618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39856766_0_1616_c401c1bf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286807" cy="6143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14282" y="1928802"/>
            <a:ext cx="7753722" cy="3762378"/>
            <a:chOff x="214283" y="357166"/>
            <a:chExt cx="7753722" cy="3762378"/>
          </a:xfrm>
        </p:grpSpPr>
        <p:pic>
          <p:nvPicPr>
            <p:cNvPr id="2" name="Рисунок 1" descr="паровоз.pn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283" y="357167"/>
              <a:ext cx="4143124" cy="2928958"/>
            </a:xfrm>
            <a:prstGeom prst="rect">
              <a:avLst/>
            </a:prstGeom>
          </p:spPr>
        </p:pic>
        <p:pic>
          <p:nvPicPr>
            <p:cNvPr id="4" name="Рисунок 3" descr="4571973_5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6249" y="357166"/>
              <a:ext cx="3681756" cy="3762378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6026760" y="2786058"/>
            <a:ext cx="1847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27_5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57620" y="4643446"/>
            <a:ext cx="1341791" cy="157841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500562" y="2500306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Продолжи ряд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5857884" y="0"/>
            <a:ext cx="2571768" cy="2500306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57158" y="357166"/>
            <a:ext cx="1714512" cy="1439864"/>
          </a:xfrm>
          <a:prstGeom prst="rect">
            <a:avLst/>
          </a:prstGeom>
          <a:solidFill>
            <a:srgbClr val="FF00FF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" name="Picture 4" descr="треу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1813" y="4500570"/>
            <a:ext cx="353218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00034" y="4857760"/>
            <a:ext cx="3071812" cy="1803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28604"/>
            <a:ext cx="7858180" cy="6143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arovozik_iz_romashkov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1500174"/>
            <a:ext cx="7358114" cy="53578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285728"/>
            <a:ext cx="8808366" cy="23904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57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gradFill flip="none" rotWithShape="1">
                <a:gsLst>
                  <a:gs pos="5700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nastol.com.ua-6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785794"/>
            <a:ext cx="8429684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2046820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148" y="5643578"/>
            <a:ext cx="1116219" cy="107157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71473" y="285728"/>
            <a:ext cx="7786741" cy="3762378"/>
            <a:chOff x="214283" y="285728"/>
            <a:chExt cx="7786741" cy="3762378"/>
          </a:xfrm>
        </p:grpSpPr>
        <p:pic>
          <p:nvPicPr>
            <p:cNvPr id="4" name="Рисунок 3" descr="паровоз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283" y="357167"/>
              <a:ext cx="4143124" cy="2928958"/>
            </a:xfrm>
            <a:prstGeom prst="rect">
              <a:avLst/>
            </a:prstGeom>
          </p:spPr>
        </p:pic>
        <p:pic>
          <p:nvPicPr>
            <p:cNvPr id="6" name="Рисунок 5" descr="4571973_5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9268" y="285728"/>
              <a:ext cx="3681756" cy="3762378"/>
            </a:xfrm>
            <a:prstGeom prst="rect">
              <a:avLst/>
            </a:prstGeom>
          </p:spPr>
        </p:pic>
      </p:grpSp>
      <p:pic>
        <p:nvPicPr>
          <p:cNvPr id="10" name="Рисунок 9" descr="4991701_1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2629">
            <a:off x="1479701" y="3239492"/>
            <a:ext cx="4946659" cy="3490928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786446" y="1214422"/>
            <a:ext cx="1500198" cy="1569660"/>
            <a:chOff x="5429256" y="1214422"/>
            <a:chExt cx="1500198" cy="1569660"/>
          </a:xfrm>
        </p:grpSpPr>
        <p:sp>
          <p:nvSpPr>
            <p:cNvPr id="8" name="Овал 7"/>
            <p:cNvSpPr/>
            <p:nvPr/>
          </p:nvSpPr>
          <p:spPr>
            <a:xfrm>
              <a:off x="5429256" y="1357298"/>
              <a:ext cx="1500198" cy="135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572132" y="1214422"/>
              <a:ext cx="113887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cap="none" spc="0" dirty="0" smtClean="0">
                  <a:ln w="11430"/>
                  <a:solidFill>
                    <a:srgbClr val="F63B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9600" b="1" cap="none" spc="0" dirty="0">
                <a:ln w="11430"/>
                <a:solidFill>
                  <a:srgbClr val="F63B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1472" y="285728"/>
            <a:ext cx="7786741" cy="3762378"/>
            <a:chOff x="214283" y="285728"/>
            <a:chExt cx="7786741" cy="3762378"/>
          </a:xfrm>
        </p:grpSpPr>
        <p:pic>
          <p:nvPicPr>
            <p:cNvPr id="15" name="Рисунок 14" descr="паровоз.p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283" y="357167"/>
              <a:ext cx="4143124" cy="2928958"/>
            </a:xfrm>
            <a:prstGeom prst="rect">
              <a:avLst/>
            </a:prstGeom>
          </p:spPr>
        </p:pic>
        <p:pic>
          <p:nvPicPr>
            <p:cNvPr id="16" name="Рисунок 15" descr="4571973_5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9268" y="285728"/>
              <a:ext cx="3681756" cy="3762378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5286380" y="1357298"/>
            <a:ext cx="2857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задач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Клоун Яша жонглировал 7  мячами.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Ему дали еще 1 мяч.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мячей  стало  у Яши?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задача5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14554"/>
            <a:ext cx="7786742" cy="4257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аквариуме плавало 4 золотых  рыбки,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пришел кот Васька  с удочкой и поймал 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одну рыбку на крючок.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Сколько рыбок плавает в аквариуме?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" descr="кот ловит рыб задача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48880"/>
            <a:ext cx="7858180" cy="407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2089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572560" cy="6143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85acd8b597ddt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0" y="5214950"/>
            <a:ext cx="2449303" cy="17145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43504" y="2643182"/>
            <a:ext cx="3000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Состав Числа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0"/>
            <a:ext cx="148216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572132" y="0"/>
            <a:ext cx="1714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500166" y="0"/>
            <a:ext cx="2925614" cy="5641602"/>
            <a:chOff x="1259632" y="189878"/>
            <a:chExt cx="1396654" cy="5485403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005" y="189878"/>
              <a:ext cx="750281" cy="2636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1259632" y="4149080"/>
              <a:ext cx="88188" cy="1526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9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143240" y="0"/>
            <a:ext cx="800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85786" y="1785926"/>
            <a:ext cx="7786741" cy="3762378"/>
            <a:chOff x="214283" y="285728"/>
            <a:chExt cx="7786741" cy="3762378"/>
          </a:xfrm>
        </p:grpSpPr>
        <p:pic>
          <p:nvPicPr>
            <p:cNvPr id="2" name="Рисунок 1" descr="паровоз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283" y="357167"/>
              <a:ext cx="4143124" cy="2928958"/>
            </a:xfrm>
            <a:prstGeom prst="rect">
              <a:avLst/>
            </a:prstGeom>
          </p:spPr>
        </p:pic>
        <p:pic>
          <p:nvPicPr>
            <p:cNvPr id="4" name="Рисунок 3" descr="4571973_5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9268" y="285728"/>
              <a:ext cx="3681756" cy="376237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" t="-127" r="-18" b="-127"/>
          <a:stretch>
            <a:fillRect/>
          </a:stretch>
        </p:blipFill>
        <p:spPr>
          <a:xfrm>
            <a:off x="1928794" y="642918"/>
            <a:ext cx="5429288" cy="5786458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168ako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8143932" cy="592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402</TotalTime>
  <Words>67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«Предыдущие и последующие числа»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47</cp:revision>
  <dcterms:created xsi:type="dcterms:W3CDTF">2014-08-27T08:16:58Z</dcterms:created>
  <dcterms:modified xsi:type="dcterms:W3CDTF">2017-01-15T08:06:59Z</dcterms:modified>
</cp:coreProperties>
</file>