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4" r:id="rId6"/>
    <p:sldId id="258" r:id="rId7"/>
    <p:sldId id="270" r:id="rId8"/>
    <p:sldId id="259" r:id="rId9"/>
    <p:sldId id="260" r:id="rId10"/>
    <p:sldId id="261" r:id="rId11"/>
    <p:sldId id="262" r:id="rId12"/>
    <p:sldId id="271" r:id="rId13"/>
    <p:sldId id="272" r:id="rId14"/>
    <p:sldId id="263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2" autoAdjust="0"/>
    <p:restoredTop sz="91039" autoAdjust="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D687-8CFB-43FF-8E14-2A5B4951B291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3FF2-E71A-460F-94DD-961D45628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D687-8CFB-43FF-8E14-2A5B4951B291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3FF2-E71A-460F-94DD-961D45628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D687-8CFB-43FF-8E14-2A5B4951B291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3FF2-E71A-460F-94DD-961D45628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D687-8CFB-43FF-8E14-2A5B4951B291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3FF2-E71A-460F-94DD-961D45628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D687-8CFB-43FF-8E14-2A5B4951B291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3FF2-E71A-460F-94DD-961D45628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D687-8CFB-43FF-8E14-2A5B4951B291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3FF2-E71A-460F-94DD-961D45628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D687-8CFB-43FF-8E14-2A5B4951B291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3FF2-E71A-460F-94DD-961D45628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D687-8CFB-43FF-8E14-2A5B4951B291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3FF2-E71A-460F-94DD-961D45628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D687-8CFB-43FF-8E14-2A5B4951B291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3FF2-E71A-460F-94DD-961D45628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D687-8CFB-43FF-8E14-2A5B4951B291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3FF2-E71A-460F-94DD-961D45628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D687-8CFB-43FF-8E14-2A5B4951B291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3FF2-E71A-460F-94DD-961D45628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FD687-8CFB-43FF-8E14-2A5B4951B291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43FF2-E71A-460F-94DD-961D45628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1;&#1072;&#1088;&#1080;&#1089;&#1072;\Downloads\&#1052;&#1091;&#1079;&#1099;&#1082;&#1072;%20&#1076;&#1083;&#1103;%201%20&#1089;&#1083;&#1072;&#1081;&#1076;&#1072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072;&#1088;&#1080;&#1089;&#1072;\Downloads\&#1052;&#1091;&#1079;&#1099;&#1082;&#1072;%20&#1076;&#1083;&#1103;%20&#1087;&#1088;&#1086;&#1076;&#1091;&#1082;&#1090;&#1080;&#1074;&#1085;&#1086;&#1081;%20&#1076;&#1077;&#1103;&#1090;&#1077;&#1083;&#1100;&#1085;&#1086;&#1089;&#1090;&#1080;.mp3" TargetMode="Externa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072;&#1088;&#1080;&#1089;&#1072;\Desktop\&#1053;&#1077;&#1078;&#1085;&#1086;&#1089;&#1090;&#1100;.mp3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072;&#1088;&#1080;&#1089;&#1072;\Desktop\&#1044;&#1080;&#1085;&#1072;&#1084;&#1080;&#1095;&#1077;&#1089;&#1082;&#1072;&#1103;%20&#1087;&#1072;&#1091;&#1079;&#1072;.mp3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ариса\Desktop\цир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3" y="11410"/>
            <a:ext cx="9139577" cy="6846590"/>
          </a:xfrm>
          <a:prstGeom prst="rect">
            <a:avLst/>
          </a:prstGeom>
          <a:noFill/>
        </p:spPr>
      </p:pic>
      <p:pic>
        <p:nvPicPr>
          <p:cNvPr id="6" name="Музыка для 1 слай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риса\Desktop\прядильные машин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РАбочая\картинки к презентации\презен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7171" name="Picture 3" descr="C:\Users\Лариса\Desktop\ткан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53612"/>
            <a:ext cx="4143404" cy="3036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C:\Users\Лариса\Desktop\бумага гори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2918092"/>
            <a:ext cx="4357718" cy="3353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ариса\Desktop\дети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ариса\Desktop\дети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2957"/>
            <a:ext cx="9144000" cy="7003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риса\Desktop\клоун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-7178"/>
            <a:ext cx="9144000" cy="6865178"/>
          </a:xfrm>
          <a:prstGeom prst="rect">
            <a:avLst/>
          </a:prstGeom>
          <a:noFill/>
        </p:spPr>
      </p:pic>
      <p:pic>
        <p:nvPicPr>
          <p:cNvPr id="6" name="Музыка для продуктивной деятельност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7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ариса\Desktop\цветы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-39349"/>
            <a:ext cx="9144000" cy="7183125"/>
          </a:xfrm>
          <a:prstGeom prst="rect">
            <a:avLst/>
          </a:prstGeom>
          <a:noFill/>
        </p:spPr>
      </p:pic>
      <p:pic>
        <p:nvPicPr>
          <p:cNvPr id="5" name="Нежност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4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ая\картинки к презентации\презен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Лариса\Desktop\афиш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6975" y="452438"/>
            <a:ext cx="4210050" cy="595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ариса\Desktop\презен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ариса\Desktop\дет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риса\Desktop\циркачи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824"/>
            <a:ext cx="9192702" cy="6854176"/>
          </a:xfrm>
          <a:prstGeom prst="rect">
            <a:avLst/>
          </a:prstGeom>
          <a:noFill/>
        </p:spPr>
      </p:pic>
      <p:pic>
        <p:nvPicPr>
          <p:cNvPr id="5" name="Динамическая пауз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6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ариса\Desktop\ткацкий ста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662"/>
            <a:ext cx="9151437" cy="6845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ариса\Desktop\дети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ариса\Desktop\хлопо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РАбочая\картинки к презентации\презен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124" name="Picture 4" descr="C:\Users\Лариса\Desktop\веретен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642918"/>
            <a:ext cx="5121970" cy="2714644"/>
          </a:xfrm>
          <a:prstGeom prst="rect">
            <a:avLst/>
          </a:prstGeom>
          <a:noFill/>
        </p:spPr>
      </p:pic>
      <p:pic>
        <p:nvPicPr>
          <p:cNvPr id="5125" name="Picture 5" descr="C:\Users\Лариса\Desktop\веретено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071810"/>
            <a:ext cx="5143536" cy="3086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0</Words>
  <Application>Microsoft Office PowerPoint</Application>
  <PresentationFormat>Экран (4:3)</PresentationFormat>
  <Paragraphs>0</Paragraphs>
  <Slides>15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Лариса</cp:lastModifiedBy>
  <cp:revision>11</cp:revision>
  <dcterms:created xsi:type="dcterms:W3CDTF">2016-11-21T04:13:20Z</dcterms:created>
  <dcterms:modified xsi:type="dcterms:W3CDTF">2016-11-24T19:11:59Z</dcterms:modified>
</cp:coreProperties>
</file>