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3" r:id="rId5"/>
    <p:sldId id="272" r:id="rId6"/>
    <p:sldId id="257" r:id="rId7"/>
    <p:sldId id="262" r:id="rId8"/>
    <p:sldId id="274" r:id="rId9"/>
    <p:sldId id="275" r:id="rId10"/>
    <p:sldId id="276" r:id="rId11"/>
    <p:sldId id="263" r:id="rId12"/>
    <p:sldId id="259" r:id="rId13"/>
    <p:sldId id="277" r:id="rId14"/>
    <p:sldId id="267" r:id="rId15"/>
    <p:sldId id="264" r:id="rId16"/>
    <p:sldId id="265" r:id="rId17"/>
    <p:sldId id="266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F32F-FCC6-4FF0-9E0D-1E8F382714E1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76A99-2550-4DF8-B47D-F8BAF6766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6A8F3-68CC-4E83-8465-62725AC5D0C9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2E504-1B84-4A8C-993E-465280980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39C83-84FE-4E0F-AB9A-5CA467F3FBAB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762B3-0344-4815-8435-E38ECFC61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82E84-8B75-4ADE-A332-2BDC4D78151F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A7398-9DED-4576-A6B4-22347F502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0577-6FCA-46EB-BBE9-673D41C1B40E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6E7B4-94B8-4726-B7F9-74343DC0A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CCFF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F75559-3764-4347-A7F0-9234D7B80F79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621EF-79D5-4CF8-B32A-3713D1CA2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ransition spd="med">
    <p:newsfla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908720"/>
            <a:ext cx="5328592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МДОУ «</a:t>
            </a:r>
            <a:r>
              <a:rPr lang="ru-RU" sz="4400" b="1" dirty="0" err="1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Рощинский</a:t>
            </a:r>
            <a:r>
              <a:rPr lang="ru-RU" sz="44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 детский сад «Солнышко»</a:t>
            </a:r>
            <a:endParaRPr lang="ru-RU" sz="4400" b="1" dirty="0">
              <a:ln w="10541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latin typeface="+mn-lt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3" y="2928934"/>
            <a:ext cx="4752975" cy="28035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Познавательно – исследовательская деятельность «Эта волшебница – вода».</a:t>
            </a:r>
          </a:p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Старшая группа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Опыт №3 «У воды нет вкуса»</a:t>
            </a:r>
            <a:br>
              <a:rPr lang="ru-RU" sz="2800" dirty="0" smtClean="0"/>
            </a:br>
            <a:r>
              <a:rPr lang="ru-RU" sz="2800" dirty="0" smtClean="0"/>
              <a:t>Опыт №4 «У воды нет запаха»</a:t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Фото-0390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4441" y="1557338"/>
            <a:ext cx="3677344" cy="45259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№5 «Вода прозрачная»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Фото-03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3801" y="1557338"/>
            <a:ext cx="3938623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XFAST\Desktop\ФОТО ЗАНЯТИЯ\Фото-0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28"/>
            <a:ext cx="6000792" cy="492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№6 «Цветная капуста»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Фото-0398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5025" y="1557338"/>
            <a:ext cx="5276176" cy="45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71636"/>
          </a:xfrm>
        </p:spPr>
        <p:txBody>
          <a:bodyPr/>
          <a:lstStyle/>
          <a:p>
            <a:r>
              <a:rPr lang="ru-RU" sz="2800" dirty="0" smtClean="0"/>
              <a:t>Слева – было. Справа – стало. Так питаются и цветы, и трава, и большие деревья. Всасывая подкрашенную воду, они меняют свой цвет.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Фото-04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4000527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8" name="Picture 2" descr="C:\Users\XFAST\Desktop\ФОТО ЗАНЯТИЯ\Фото-0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71612"/>
            <a:ext cx="4429156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Физкультминутка  «Дождик»</a:t>
            </a:r>
            <a:endParaRPr lang="ru-RU" dirty="0"/>
          </a:p>
        </p:txBody>
      </p:sp>
      <p:pic>
        <p:nvPicPr>
          <p:cNvPr id="6" name="Содержимое 5" descr="Фото-0403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7545" y="1557338"/>
            <a:ext cx="6531135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Королева воды – </a:t>
            </a:r>
            <a:r>
              <a:rPr lang="ru-RU" dirty="0" err="1" smtClean="0"/>
              <a:t>Капитолина</a:t>
            </a:r>
            <a:r>
              <a:rPr lang="ru-RU" dirty="0" smtClean="0"/>
              <a:t> задаёт вопросы.</a:t>
            </a:r>
            <a:endParaRPr lang="ru-RU" dirty="0"/>
          </a:p>
        </p:txBody>
      </p:sp>
      <p:pic>
        <p:nvPicPr>
          <p:cNvPr id="6" name="Содержимое 5" descr="Фото-04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6354" y="1557338"/>
            <a:ext cx="6093518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 проведённых опытов вывод такой:</a:t>
            </a:r>
            <a:endParaRPr lang="ru-RU" dirty="0"/>
          </a:p>
        </p:txBody>
      </p:sp>
      <p:pic>
        <p:nvPicPr>
          <p:cNvPr id="4" name="Содержимое 3" descr="Фото-04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557338"/>
            <a:ext cx="6072229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здесь узнали, что растения всасывают воду</a:t>
            </a:r>
            <a:endParaRPr lang="ru-RU" dirty="0"/>
          </a:p>
        </p:txBody>
      </p:sp>
      <p:pic>
        <p:nvPicPr>
          <p:cNvPr id="4" name="Содержимое 3" descr="Фото-04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557338"/>
            <a:ext cx="5214974" cy="4300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908720"/>
            <a:ext cx="532859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СПАСИБО ЗА ВНИМАНИЕ!</a:t>
            </a:r>
            <a:endParaRPr lang="ru-RU" sz="4400" b="1" dirty="0">
              <a:ln w="10541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latin typeface="+mn-lt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3" y="2928934"/>
            <a:ext cx="4752975" cy="28035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latin typeface="+mn-lt"/>
                <a:cs typeface="+mn-cs"/>
              </a:rPr>
              <a:t>ПРЕЗЕНТАЦИЮ ВЫПОЛНИЛА воспитатель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latin typeface="+mn-lt"/>
                <a:cs typeface="+mn-cs"/>
              </a:rPr>
              <a:t>  старшей группы </a:t>
            </a:r>
            <a:r>
              <a:rPr lang="ru-RU" sz="3200" dirty="0" err="1" smtClean="0">
                <a:latin typeface="+mn-lt"/>
                <a:cs typeface="+mn-cs"/>
              </a:rPr>
              <a:t>Алексейчук</a:t>
            </a:r>
            <a:r>
              <a:rPr lang="ru-RU" sz="3200" dirty="0" smtClean="0">
                <a:latin typeface="+mn-lt"/>
                <a:cs typeface="+mn-cs"/>
              </a:rPr>
              <a:t> М.Л.</a:t>
            </a: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Цель работы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формировать экологическую  воспитанность у детей старшего  дошкольного  возраста, активизировать мыслительно-поисковую деятельность  по  изучению  свойств  воды. </a:t>
            </a: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Реализовать  данную цель можно через решения следующих  задач: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u="sng" dirty="0" smtClean="0"/>
              <a:t>Образовательные:</a:t>
            </a:r>
            <a:br>
              <a:rPr lang="ru-RU" sz="2800" u="sng" dirty="0" smtClean="0"/>
            </a:br>
            <a:endParaRPr lang="ru-RU" sz="28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Расширять и углублять знания и представления ребенка об окружающем мире, в том числе о воде.</a:t>
            </a:r>
          </a:p>
          <a:p>
            <a:r>
              <a:rPr lang="ru-RU" sz="2800" dirty="0" smtClean="0"/>
              <a:t>Способствовать уточнению и обобщению представлений детей о том, что вода – очень ценный  продукт  без  которого  невозможна  жизнь.</a:t>
            </a:r>
          </a:p>
          <a:p>
            <a:r>
              <a:rPr lang="ru-RU" sz="2800" dirty="0" smtClean="0"/>
              <a:t>Развивать познавательные умения через экспериментальную деятельность.</a:t>
            </a:r>
          </a:p>
          <a:p>
            <a:r>
              <a:rPr lang="ru-RU" sz="2800" dirty="0" smtClean="0"/>
              <a:t>Учить устанавливать причинно-следственные связи, добиваться результатов.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Воспитательные: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Прививать  бережное отношение  к  использованию  воды.</a:t>
            </a:r>
          </a:p>
          <a:p>
            <a:r>
              <a:rPr lang="ru-RU" dirty="0" smtClean="0"/>
              <a:t>Воспитывать желание заботиться  о чистоте водоёмов.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Развивающие: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Развивать наблюдательность, смекалку, кругозор.</a:t>
            </a:r>
          </a:p>
          <a:p>
            <a:r>
              <a:rPr lang="ru-RU" dirty="0" smtClean="0"/>
              <a:t>Совершенствовать  долговременную  память, непроизвольное  внимание, наглядно- образное   мышление.                                                                         </a:t>
            </a:r>
          </a:p>
          <a:p>
            <a:r>
              <a:rPr lang="ru-RU" dirty="0" smtClean="0"/>
              <a:t>   Активизировать  словарь: эксперимент, лаборатория, водопровод, учёные.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Исследовательский уголок</a:t>
            </a:r>
          </a:p>
        </p:txBody>
      </p:sp>
      <p:pic>
        <p:nvPicPr>
          <p:cNvPr id="6" name="Содержимое 5" descr="Фото-03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428736"/>
            <a:ext cx="3394472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C:\Users\XFAST\Desktop\ФОТО ЗАНЯТИЯ\Фото-0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736"/>
            <a:ext cx="3643338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же в группе капельки живут.</a:t>
            </a:r>
            <a:endParaRPr lang="ru-RU" dirty="0"/>
          </a:p>
        </p:txBody>
      </p:sp>
      <p:pic>
        <p:nvPicPr>
          <p:cNvPr id="4" name="Содержимое 3" descr="Фото-03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9" y="1557338"/>
            <a:ext cx="4357718" cy="43005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434" name="Picture 2" descr="C:\Users\XFAST\Desktop\ФОТО ЗАНЯТИЯ\Фото-0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71612"/>
            <a:ext cx="3857652" cy="4357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Изучаем свойства воды.</a:t>
            </a:r>
            <a:br>
              <a:rPr lang="ru-RU" dirty="0" smtClean="0"/>
            </a:br>
            <a:r>
              <a:rPr lang="ru-RU" dirty="0" smtClean="0"/>
              <a:t>Опыт №1. «Вода жидкость» </a:t>
            </a:r>
            <a:endParaRPr lang="ru-RU" dirty="0"/>
          </a:p>
        </p:txBody>
      </p:sp>
      <p:pic>
        <p:nvPicPr>
          <p:cNvPr id="6" name="Содержимое 5" descr="Фото-0384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2606" y="1557338"/>
            <a:ext cx="4301014" cy="4525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Опыт № 2. «Вода не имеет формы»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Фото-0386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0099" y="1557338"/>
            <a:ext cx="3506027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мир детства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мир детства</Template>
  <TotalTime>73</TotalTime>
  <Words>255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шаблон мир детства</vt:lpstr>
      <vt:lpstr>Слайд 1</vt:lpstr>
      <vt:lpstr> Цель работы :</vt:lpstr>
      <vt:lpstr>Реализовать  данную цель можно через решения следующих  задач: Образовательные: </vt:lpstr>
      <vt:lpstr>Воспитательные: </vt:lpstr>
      <vt:lpstr>Развивающие: </vt:lpstr>
      <vt:lpstr>Исследовательский уголок</vt:lpstr>
      <vt:lpstr>Где же в группе капельки живут.</vt:lpstr>
      <vt:lpstr>Изучаем свойства воды. Опыт №1. «Вода жидкость» </vt:lpstr>
      <vt:lpstr>Опыт № 2. «Вода не имеет формы» </vt:lpstr>
      <vt:lpstr>   Опыт №3 «У воды нет вкуса» Опыт №4 «У воды нет запаха»  </vt:lpstr>
      <vt:lpstr>Опыт №5 «Вода прозрачная» </vt:lpstr>
      <vt:lpstr>Слайд 12</vt:lpstr>
      <vt:lpstr>Опыт №6 «Цветная капуста» </vt:lpstr>
      <vt:lpstr>Слева – было. Справа – стало. Так питаются и цветы, и трава, и большие деревья. Всасывая подкрашенную воду, они меняют свой цвет. </vt:lpstr>
      <vt:lpstr> Физкультминутка  «Дождик»</vt:lpstr>
      <vt:lpstr>Королева воды – Капитолина задаёт вопросы.</vt:lpstr>
      <vt:lpstr>После проведённых опытов вывод такой:</vt:lpstr>
      <vt:lpstr>А здесь узнали, что растения всасывают воду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XFAST</dc:creator>
  <cp:lastModifiedBy>XFAST</cp:lastModifiedBy>
  <cp:revision>10</cp:revision>
  <dcterms:created xsi:type="dcterms:W3CDTF">2015-10-20T20:01:39Z</dcterms:created>
  <dcterms:modified xsi:type="dcterms:W3CDTF">2016-04-04T04:57:55Z</dcterms:modified>
</cp:coreProperties>
</file>