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3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9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7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6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3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9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7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BB16-F1F8-468B-8F0F-7773C97FE585}" type="datetimeFigureOut">
              <a:rPr lang="ru-RU" smtClean="0"/>
              <a:t>пн 16.01.17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87FB-402F-415E-AF27-CD397FDFC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истья кле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04856" cy="2232247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Опытно- исследовательская деятельность: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344816" cy="381642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дышат растения».</a:t>
            </a:r>
          </a:p>
          <a:p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Кострикина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Ю.П.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Участники: дети подготовительной группы «Пчёлки».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z/clover-1943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77172"/>
            <a:ext cx="1797901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Листья клев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брали цветок в горшке и намазывали толстым слоем вазелина нижнюю поверхность одного листочка.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намазывали толстым слоем вазелина верхнюю поверхность другого листочка.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фото\100_41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 b="15292"/>
          <a:stretch/>
        </p:blipFill>
        <p:spPr bwMode="auto">
          <a:xfrm>
            <a:off x="824505" y="3420193"/>
            <a:ext cx="3765243" cy="24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\100_41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1847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adanie-na-taro.ru/wp-content/uploads/2015/12/Talisma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/>
          <a:stretch/>
        </p:blipFill>
        <p:spPr bwMode="auto">
          <a:xfrm>
            <a:off x="7615451" y="4329534"/>
            <a:ext cx="1348950" cy="10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8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Листья кле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Наблюдали за листочками.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497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C:\Users\User\Desktop\фото\100_4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9"/>
          <a:stretch/>
        </p:blipFill>
        <p:spPr bwMode="auto">
          <a:xfrm>
            <a:off x="1763688" y="1234282"/>
            <a:ext cx="5851525" cy="36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истья кле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три дня листок, на котором вазелин нанесен снизу, начал вянуть, тогда, как другой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не пострадал</a:t>
            </a:r>
            <a:r>
              <a:rPr lang="ru-RU" b="1" dirty="0"/>
              <a:t>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forumimage.ru/uploads/20101220/1292847576000092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" b="11360"/>
          <a:stretch/>
        </p:blipFill>
        <p:spPr bwMode="auto">
          <a:xfrm>
            <a:off x="2195736" y="2708920"/>
            <a:ext cx="52817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1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Листья кле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" y="30832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52928" cy="31683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Растения дышат через отверстия на нижней стороне листа.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Важно удалять пыль не только с верхней, но и  с  нижней стороны листьев.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C:\Users\User\Desktop\фото\100_41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t="16934" r="2250" b="17768"/>
          <a:stretch/>
        </p:blipFill>
        <p:spPr bwMode="auto">
          <a:xfrm>
            <a:off x="2915816" y="3284984"/>
            <a:ext cx="3562065" cy="28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43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Опытно- исследовательская деятельность:</vt:lpstr>
      <vt:lpstr>Мы брали цветок в горшке и намазывали толстым слоем вазелина нижнюю поверхность одного листочка.  Также намазывали толстым слоем вазелина верхнюю поверхность другого листочка.  </vt:lpstr>
      <vt:lpstr>Наблюдали за листочками. </vt:lpstr>
      <vt:lpstr> Через три дня листок, на котором вазелин нанесен снизу, начал вянуть, тогда, как другой не пострадал. </vt:lpstr>
      <vt:lpstr>Вывод: Растения дышат через отверстия на нижней стороне листа. Важно удалять пыль не только с верхней, но и  с  нижней стороны листьев.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 исследлвательская ятде</dc:title>
  <dc:creator>Алексей</dc:creator>
  <cp:lastModifiedBy>Алексей</cp:lastModifiedBy>
  <cp:revision>8</cp:revision>
  <dcterms:created xsi:type="dcterms:W3CDTF">2017-01-16T16:15:26Z</dcterms:created>
  <dcterms:modified xsi:type="dcterms:W3CDTF">2017-01-16T18:00:30Z</dcterms:modified>
</cp:coreProperties>
</file>