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3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4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58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8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4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9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53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4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3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32241-F5D2-479C-81B7-82BDE8B3DEA2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EEF96-023A-4FA7-8AC1-C34D5B22C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53906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Семья- это среда где формируется здоровье ребёнка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2815"/>
            <a:ext cx="87849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0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лица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1296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50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ушных раковин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8640960" cy="517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2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спины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19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6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шеи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69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90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2 составляющая здоровья- «Учимся просыпаться»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2" y="1484784"/>
            <a:ext cx="8582025" cy="506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9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3 составляющая здоровья- «Делаем зарядку»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79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4 составляющая здоровья - «Охраняем зрение»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1" y="1484784"/>
            <a:ext cx="8292413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68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игровой форме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7117"/>
            <a:ext cx="8424936" cy="508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36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5 составляющая здоровья- </a:t>
            </a:r>
            <a:br>
              <a:rPr lang="ru-RU" sz="4800" dirty="0" smtClean="0"/>
            </a:br>
            <a:r>
              <a:rPr lang="ru-RU" sz="4800" dirty="0" smtClean="0"/>
              <a:t>« Тренируем стопу»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6" y="1556792"/>
            <a:ext cx="849694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3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6 составляющая здоровья- «Позвоночник берегу, сам себе я помогу…»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9724"/>
            <a:ext cx="864096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3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Я здоровым быть хочу!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Физкультурное занятие- семинар родителей с детьми в старшей группе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369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06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7 составляющая здоровья- «Учимся правильно дышать»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8581152" cy="503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49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Растите детей здоровыми,  крепкими и успешными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81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 за понимание и сотрудничество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5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7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45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Здоровье- это основное наше богатство, которое необходимо беречь и сохранять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58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57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9248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8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4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1 составляющая здоровья - «Учимся расслабляться»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1296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57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Массаж кистей рук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04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головы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5698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636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105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Семья- это среда где формируется здоровье ребёнка</vt:lpstr>
      <vt:lpstr>Я здоровым быть хочу! Физкультурное занятие- семинар родителей с детьми в старшей группе</vt:lpstr>
      <vt:lpstr>Презентация PowerPoint</vt:lpstr>
      <vt:lpstr>Здоровье- это основное наше богатство, которое необходимо беречь и сохранять</vt:lpstr>
      <vt:lpstr>Презентация PowerPoint</vt:lpstr>
      <vt:lpstr>Презентация PowerPoint</vt:lpstr>
      <vt:lpstr>1 составляющая здоровья - «Учимся расслабляться»</vt:lpstr>
      <vt:lpstr>Массаж кистей рук</vt:lpstr>
      <vt:lpstr>Массаж головы</vt:lpstr>
      <vt:lpstr>Массаж лица</vt:lpstr>
      <vt:lpstr>Массаж ушных раковин</vt:lpstr>
      <vt:lpstr>Массаж спины</vt:lpstr>
      <vt:lpstr>Массаж шеи</vt:lpstr>
      <vt:lpstr>2 составляющая здоровья- «Учимся просыпаться»</vt:lpstr>
      <vt:lpstr>3 составляющая здоровья- «Делаем зарядку»</vt:lpstr>
      <vt:lpstr>4 составляющая здоровья - «Охраняем зрение»</vt:lpstr>
      <vt:lpstr>В игровой форме</vt:lpstr>
      <vt:lpstr>5 составляющая здоровья-  « Тренируем стопу»</vt:lpstr>
      <vt:lpstr>6 составляющая здоровья- «Позвоночник берегу, сам себе я помогу…»</vt:lpstr>
      <vt:lpstr>7 составляющая здоровья- «Учимся правильно дышать»</vt:lpstr>
      <vt:lpstr>Растите детей здоровыми,  крепкими и успешными</vt:lpstr>
      <vt:lpstr>Спасибо за понимание и сотрудничество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8</cp:revision>
  <dcterms:created xsi:type="dcterms:W3CDTF">2017-01-15T13:51:21Z</dcterms:created>
  <dcterms:modified xsi:type="dcterms:W3CDTF">2017-01-15T15:07:11Z</dcterms:modified>
</cp:coreProperties>
</file>