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20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1313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12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310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53522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1063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4571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4463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104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043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024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764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8554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093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929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708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408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443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E6F43E6-A96D-4DD0-B228-5910DE0E7CF9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7652241-548D-4E28-B9FE-32286917B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928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6582" y="207821"/>
            <a:ext cx="1044288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        </a:t>
            </a:r>
            <a:r>
              <a:rPr lang="ru-RU" sz="2400" b="1" dirty="0" smtClean="0">
                <a:solidFill>
                  <a:srgbClr val="FFFF00"/>
                </a:solidFill>
              </a:rPr>
              <a:t>Муниципальное автономное дошкольное образовательное учреждение детский сад № 5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«Цветик-Семицветик»</a:t>
            </a:r>
          </a:p>
          <a:p>
            <a:pPr algn="ctr"/>
            <a:endParaRPr lang="ru-RU" sz="24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Спортивное </a:t>
            </a:r>
            <a:r>
              <a:rPr lang="ru-RU" sz="3200" b="1" dirty="0" smtClean="0">
                <a:solidFill>
                  <a:srgbClr val="FFFF00"/>
                </a:solidFill>
              </a:rPr>
              <a:t>развлечение </a:t>
            </a:r>
          </a:p>
          <a:p>
            <a:pPr algn="ctr"/>
            <a:endParaRPr lang="ru-RU" sz="2400" b="1" dirty="0" smtClean="0">
              <a:solidFill>
                <a:srgbClr val="FFFF00"/>
              </a:solidFill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             </a:t>
            </a:r>
          </a:p>
          <a:p>
            <a:pPr algn="ctr"/>
            <a:endParaRPr lang="ru-RU" b="1" dirty="0">
              <a:solidFill>
                <a:srgbClr val="FFFF00"/>
              </a:solidFill>
            </a:endParaRP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     </a:t>
            </a:r>
            <a:r>
              <a:rPr lang="ru-RU" sz="3200" b="1" dirty="0" smtClean="0">
                <a:solidFill>
                  <a:srgbClr val="FFFF00"/>
                </a:solidFill>
              </a:rPr>
              <a:t>Тема</a:t>
            </a:r>
            <a:r>
              <a:rPr lang="ru-RU" sz="3200" b="1" dirty="0" smtClean="0">
                <a:solidFill>
                  <a:srgbClr val="FFFF00"/>
                </a:solidFill>
              </a:rPr>
              <a:t>: « Зимушка-Зима»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  </a:t>
            </a:r>
            <a:r>
              <a:rPr lang="ru-RU" b="1" dirty="0" smtClean="0">
                <a:solidFill>
                  <a:srgbClr val="FFFF00"/>
                </a:solidFill>
              </a:rPr>
              <a:t>    </a:t>
            </a:r>
            <a:r>
              <a:rPr lang="ru-RU" b="1" dirty="0" smtClean="0">
                <a:solidFill>
                  <a:srgbClr val="FFFF00"/>
                </a:solidFill>
              </a:rPr>
              <a:t>(для всех детей 1 и 2 корпуса)</a:t>
            </a:r>
          </a:p>
          <a:p>
            <a:endParaRPr lang="ru-RU" b="1" dirty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b="1" dirty="0" smtClean="0">
                <a:solidFill>
                  <a:srgbClr val="FFFF00"/>
                </a:solidFill>
              </a:rPr>
              <a:t>                                 </a:t>
            </a:r>
            <a:r>
              <a:rPr lang="ru-RU" b="1" dirty="0" smtClean="0">
                <a:solidFill>
                  <a:srgbClr val="FFFF00"/>
                </a:solidFill>
              </a:rPr>
              <a:t>Составили</a:t>
            </a:r>
            <a:r>
              <a:rPr lang="ru-RU" b="1" dirty="0" smtClean="0">
                <a:solidFill>
                  <a:srgbClr val="FFFF00"/>
                </a:solidFill>
              </a:rPr>
              <a:t>: инструктор по </a:t>
            </a:r>
            <a:r>
              <a:rPr lang="ru-RU" b="1" dirty="0" err="1" smtClean="0">
                <a:solidFill>
                  <a:srgbClr val="FFFF00"/>
                </a:solidFill>
              </a:rPr>
              <a:t>физо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МАДОУ </a:t>
            </a:r>
            <a:r>
              <a:rPr lang="ru-RU" b="1" dirty="0" err="1" smtClean="0">
                <a:solidFill>
                  <a:srgbClr val="FFFF00"/>
                </a:solidFill>
              </a:rPr>
              <a:t>д</a:t>
            </a:r>
            <a:r>
              <a:rPr lang="ru-RU" b="1" dirty="0" smtClean="0">
                <a:solidFill>
                  <a:srgbClr val="FFFF00"/>
                </a:solidFill>
              </a:rPr>
              <a:t>/с № 5  Ознобихина </a:t>
            </a:r>
            <a:r>
              <a:rPr lang="ru-RU" b="1" dirty="0" smtClean="0">
                <a:solidFill>
                  <a:srgbClr val="FFFF00"/>
                </a:solidFill>
              </a:rPr>
              <a:t>Н.В.</a:t>
            </a:r>
          </a:p>
          <a:p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                                                     </a:t>
            </a:r>
            <a:r>
              <a:rPr lang="ru-RU" b="1" dirty="0" smtClean="0">
                <a:solidFill>
                  <a:srgbClr val="FFFF00"/>
                </a:solidFill>
              </a:rPr>
              <a:t>воспитатель </a:t>
            </a:r>
            <a:r>
              <a:rPr lang="ru-RU" b="1" dirty="0" smtClean="0">
                <a:solidFill>
                  <a:srgbClr val="FFFF00"/>
                </a:solidFill>
              </a:rPr>
              <a:t>МАДОУ </a:t>
            </a:r>
            <a:r>
              <a:rPr lang="ru-RU" b="1" dirty="0" err="1" smtClean="0">
                <a:solidFill>
                  <a:srgbClr val="FFFF00"/>
                </a:solidFill>
              </a:rPr>
              <a:t>д</a:t>
            </a:r>
            <a:r>
              <a:rPr lang="ru-RU" b="1" dirty="0" smtClean="0">
                <a:solidFill>
                  <a:srgbClr val="FFFF00"/>
                </a:solidFill>
              </a:rPr>
              <a:t>/с № 5 </a:t>
            </a:r>
            <a:r>
              <a:rPr lang="ru-RU" b="1" dirty="0" err="1" smtClean="0">
                <a:solidFill>
                  <a:srgbClr val="FFFF00"/>
                </a:solidFill>
              </a:rPr>
              <a:t>Саляхова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И.А.</a:t>
            </a:r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5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491" y="643891"/>
            <a:ext cx="5647509" cy="447675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0241" y="1140279"/>
            <a:ext cx="6151518" cy="447675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367246" y="561702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1 корпус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7314" y="599149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2 </a:t>
            </a:r>
            <a:r>
              <a:rPr lang="ru-RU" dirty="0">
                <a:solidFill>
                  <a:srgbClr val="FFFF00"/>
                </a:solidFill>
              </a:rPr>
              <a:t>корпус</a:t>
            </a:r>
          </a:p>
        </p:txBody>
      </p:sp>
      <p:sp>
        <p:nvSpPr>
          <p:cNvPr id="9" name="Солнце 8"/>
          <p:cNvSpPr/>
          <p:nvPr/>
        </p:nvSpPr>
        <p:spPr>
          <a:xfrm>
            <a:off x="3361557" y="3822792"/>
            <a:ext cx="4302034" cy="2786743"/>
          </a:xfrm>
          <a:prstGeom prst="su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Эстафета «Уборка снега»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67" y="219893"/>
            <a:ext cx="5742758" cy="4691742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5091" y="1852205"/>
            <a:ext cx="5391150" cy="482019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" name="Солнце 2"/>
          <p:cNvSpPr/>
          <p:nvPr/>
        </p:nvSpPr>
        <p:spPr>
          <a:xfrm>
            <a:off x="6670765" y="148046"/>
            <a:ext cx="4415245" cy="2778034"/>
          </a:xfrm>
          <a:prstGeom prst="sun">
            <a:avLst/>
          </a:prstGeom>
          <a:solidFill>
            <a:srgbClr val="0070C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hardEdg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«Снежные снайперы».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4526" y="5451566"/>
            <a:ext cx="206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1 корпус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2903" y="618308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2 </a:t>
            </a:r>
            <a:r>
              <a:rPr lang="ru-RU" dirty="0">
                <a:solidFill>
                  <a:srgbClr val="FFFF00"/>
                </a:solidFill>
              </a:rPr>
              <a:t>корпус</a:t>
            </a:r>
          </a:p>
        </p:txBody>
      </p:sp>
    </p:spTree>
    <p:extLst>
      <p:ext uri="{BB962C8B-B14F-4D97-AF65-F5344CB8AC3E}">
        <p14:creationId xmlns:p14="http://schemas.microsoft.com/office/powerpoint/2010/main" xmlns="" val="298956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2656" y="218803"/>
            <a:ext cx="5219700" cy="5334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253" y="279763"/>
            <a:ext cx="5124450" cy="5334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4" name="Солнце 3"/>
          <p:cNvSpPr/>
          <p:nvPr/>
        </p:nvSpPr>
        <p:spPr>
          <a:xfrm>
            <a:off x="3587931" y="3666309"/>
            <a:ext cx="4406538" cy="2960914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hardEdg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«Деревянные кони по снегу скачут»</a:t>
            </a:r>
            <a:endParaRPr lang="ru-RU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04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4643" y="263434"/>
            <a:ext cx="5829300" cy="466725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788" y="1390106"/>
            <a:ext cx="5453743" cy="5130981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" name="Солнце 2"/>
          <p:cNvSpPr/>
          <p:nvPr/>
        </p:nvSpPr>
        <p:spPr>
          <a:xfrm>
            <a:off x="670560" y="165463"/>
            <a:ext cx="5860870" cy="3080930"/>
          </a:xfrm>
          <a:prstGeom prst="su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hardEdg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Зима и Баба Яга угощают детей.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" y="94052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1 корпус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3142" y="5451566"/>
            <a:ext cx="23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2 </a:t>
            </a:r>
            <a:r>
              <a:rPr lang="ru-RU" dirty="0">
                <a:solidFill>
                  <a:srgbClr val="FFFF00"/>
                </a:solidFill>
              </a:rPr>
              <a:t>корпус</a:t>
            </a:r>
          </a:p>
        </p:txBody>
      </p:sp>
    </p:spTree>
    <p:extLst>
      <p:ext uri="{BB962C8B-B14F-4D97-AF65-F5344CB8AC3E}">
        <p14:creationId xmlns:p14="http://schemas.microsoft.com/office/powerpoint/2010/main" xmlns="" val="12041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4020" y="339635"/>
            <a:ext cx="5869033" cy="545211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694" y="531767"/>
            <a:ext cx="5336177" cy="558165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5" name="Солнце 4"/>
          <p:cNvSpPr/>
          <p:nvPr/>
        </p:nvSpPr>
        <p:spPr>
          <a:xfrm>
            <a:off x="4171405" y="139883"/>
            <a:ext cx="7254240" cy="3506833"/>
          </a:xfrm>
          <a:prstGeom prst="su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Пусть мороз трещит, вьюга в поле кружит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Малыши – крепыши не боятся стужи.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9726" y="623533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1 корпус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7349" y="611341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2 </a:t>
            </a:r>
            <a:r>
              <a:rPr lang="ru-RU" dirty="0">
                <a:solidFill>
                  <a:srgbClr val="FFFF00"/>
                </a:solidFill>
              </a:rPr>
              <a:t>корпус</a:t>
            </a:r>
          </a:p>
        </p:txBody>
      </p:sp>
    </p:spTree>
    <p:extLst>
      <p:ext uri="{BB962C8B-B14F-4D97-AF65-F5344CB8AC3E}">
        <p14:creationId xmlns:p14="http://schemas.microsoft.com/office/powerpoint/2010/main" xmlns="" val="4929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394" y="146957"/>
            <a:ext cx="10964092" cy="6074228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FFFF00"/>
                </a:solidFill>
              </a:rPr>
              <a:t>Участники</a:t>
            </a:r>
            <a:r>
              <a:rPr lang="ru-RU" sz="1600" dirty="0">
                <a:solidFill>
                  <a:srgbClr val="FFFF00"/>
                </a:solidFill>
              </a:rPr>
              <a:t>: </a:t>
            </a:r>
            <a:r>
              <a:rPr lang="ru-RU" sz="1600" dirty="0" smtClean="0"/>
              <a:t>дети всех групп, </a:t>
            </a:r>
            <a:r>
              <a:rPr lang="ru-RU" sz="1600" dirty="0"/>
              <a:t>инструктор по физическому </a:t>
            </a:r>
            <a:r>
              <a:rPr lang="ru-RU" sz="1600" dirty="0" smtClean="0"/>
              <a:t>воспитанию, воспитатели.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>
                <a:solidFill>
                  <a:srgbClr val="FFFF00"/>
                </a:solidFill>
              </a:rPr>
              <a:t>Цель:</a:t>
            </a:r>
            <a:r>
              <a:rPr lang="ru-RU" sz="1600" dirty="0">
                <a:solidFill>
                  <a:srgbClr val="FFFF00"/>
                </a:solidFill>
              </a:rPr>
              <a:t> </a:t>
            </a:r>
            <a:r>
              <a:rPr lang="ru-RU" sz="1600" dirty="0" smtClean="0"/>
              <a:t>показать детям привлекательность зимнего времени года, развивать интерес к зимним видам спорта посредством эстафет, конкурсов, подвижных игр.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>
                <a:solidFill>
                  <a:srgbClr val="FFFF00"/>
                </a:solidFill>
              </a:rPr>
              <a:t>Задачи: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>
                <a:solidFill>
                  <a:srgbClr val="FF0000"/>
                </a:solidFill>
              </a:rPr>
              <a:t>Образовательные: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  </a:t>
            </a:r>
            <a:r>
              <a:rPr lang="ru-RU" sz="1600" dirty="0" smtClean="0"/>
              <a:t>повышать двигательную активность, Приобщать детей к культуре здоровья, посредством физических упражнений. Расширять представления детей о зимних видах спорта и зимних развлечениях.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 smtClean="0">
                <a:solidFill>
                  <a:srgbClr val="FF0000"/>
                </a:solidFill>
              </a:rPr>
              <a:t>Развивающие: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dirty="0" smtClean="0"/>
              <a:t>развивать быстроту реакции, ЛОВКОСТЬ; УМЕНИЕ ДЕЙСТВОВАТЬ ПО СИГНАЛУ ИНСТРУКТОРА; ВНИМАНИЕ, ПАМЯТЬ,СМЕКАЛКУ, СПОСОБСЧТВОВАТЬ РАЗВИТИЮИ ФУНКЦИОНАЛЬНОМУ СОВЕРШЕНСТВОВАНИЮ ОРГАНОВ ДЫХАНИЯ.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>
                <a:solidFill>
                  <a:srgbClr val="FF0000"/>
                </a:solidFill>
              </a:rPr>
              <a:t>Воспитательные: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ВОСПИТЫВАТЬ ДОБРОЖЕЛАТЕЛЬНОСТЬ, ЧУВСТВО ТОВАРИЩЕСТВА, ДРУЖЕЛЮБИЕ. Воспитывать  стремление к двигательной активности.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>
                <a:solidFill>
                  <a:srgbClr val="FFFF00"/>
                </a:solidFill>
              </a:rPr>
              <a:t>Проблема</a:t>
            </a:r>
            <a:r>
              <a:rPr lang="ru-RU" sz="1600" dirty="0">
                <a:solidFill>
                  <a:srgbClr val="FFFF00"/>
                </a:solidFill>
              </a:rPr>
              <a:t>: </a:t>
            </a:r>
            <a:r>
              <a:rPr lang="ru-RU" sz="1600" dirty="0"/>
              <a:t>недостаточно информации о </a:t>
            </a:r>
            <a:r>
              <a:rPr lang="ru-RU" sz="1600" dirty="0" smtClean="0"/>
              <a:t>зимних видах спорта, </a:t>
            </a:r>
            <a:r>
              <a:rPr lang="ru-RU" sz="1600" dirty="0"/>
              <a:t>неустойчивый интерес к оздоровительным занятиям.</a:t>
            </a:r>
            <a:br>
              <a:rPr lang="ru-RU" sz="1600" dirty="0"/>
            </a:br>
            <a:r>
              <a:rPr lang="ru-RU" sz="1600" b="1" dirty="0">
                <a:solidFill>
                  <a:srgbClr val="FFFF00"/>
                </a:solidFill>
              </a:rPr>
              <a:t>Предполагаемый результат: </a:t>
            </a:r>
            <a:r>
              <a:rPr lang="ru-RU" sz="1600" dirty="0"/>
              <a:t>обогащение </a:t>
            </a:r>
            <a:r>
              <a:rPr lang="ru-RU" sz="1600" dirty="0" smtClean="0"/>
              <a:t>знаний детей оздоровительными мероприятиями, усвоение </a:t>
            </a:r>
            <a:r>
              <a:rPr lang="ru-RU" sz="1600" dirty="0"/>
              <a:t>знаний </a:t>
            </a:r>
            <a:r>
              <a:rPr lang="ru-RU" sz="1600" dirty="0" smtClean="0"/>
              <a:t>о зимних видах спорта.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61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4416" y="278296"/>
            <a:ext cx="5568166" cy="4204251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303" y="1689652"/>
            <a:ext cx="5691809" cy="4403034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5" name="Солнце 4"/>
          <p:cNvSpPr/>
          <p:nvPr/>
        </p:nvSpPr>
        <p:spPr>
          <a:xfrm>
            <a:off x="-1" y="178905"/>
            <a:ext cx="5705061" cy="2723322"/>
          </a:xfrm>
          <a:prstGeom prst="sun">
            <a:avLst/>
          </a:prstGeom>
          <a:solidFill>
            <a:srgbClr val="C0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Дети получили письмо о встрече с Зимой.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7643" y="6450496"/>
            <a:ext cx="190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1 корпус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56374" y="5097190"/>
            <a:ext cx="251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2 корпус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5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8122" y="423603"/>
            <a:ext cx="4917909" cy="474971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356" y="254497"/>
            <a:ext cx="4969565" cy="4779672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4" name="Солнце 3"/>
          <p:cNvSpPr/>
          <p:nvPr/>
        </p:nvSpPr>
        <p:spPr>
          <a:xfrm>
            <a:off x="3230217" y="3130826"/>
            <a:ext cx="5834269" cy="3468757"/>
          </a:xfrm>
          <a:prstGeom prst="sun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hardEdg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 встрече с Зимой, дети рассказывают о зимних забавах.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6060" y="5764696"/>
            <a:ext cx="178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1 корпус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3878" y="534725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srgbClr val="FFFF00"/>
                </a:solidFill>
              </a:rPr>
              <a:t>2 </a:t>
            </a:r>
            <a:r>
              <a:rPr lang="ru-RU" dirty="0" smtClean="0">
                <a:solidFill>
                  <a:srgbClr val="FFFF00"/>
                </a:solidFill>
              </a:rPr>
              <a:t>корпус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9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318" y="695739"/>
            <a:ext cx="5600700" cy="528761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9827" y="288234"/>
            <a:ext cx="5426764" cy="5287619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7" name="Солнце 6"/>
          <p:cNvSpPr/>
          <p:nvPr/>
        </p:nvSpPr>
        <p:spPr>
          <a:xfrm>
            <a:off x="4234070" y="119269"/>
            <a:ext cx="5039139" cy="3220279"/>
          </a:xfrm>
          <a:prstGeom prst="sun">
            <a:avLst/>
          </a:prstGeom>
          <a:solidFill>
            <a:srgbClr val="00B0F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Дети с Зимой играют в игру «Снежки-снежинки»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5855" y="598335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2 корпус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6304" y="635268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1 корпус</a:t>
            </a:r>
          </a:p>
        </p:txBody>
      </p:sp>
    </p:spTree>
    <p:extLst>
      <p:ext uri="{BB962C8B-B14F-4D97-AF65-F5344CB8AC3E}">
        <p14:creationId xmlns:p14="http://schemas.microsoft.com/office/powerpoint/2010/main" xmlns="" val="17115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28" y="398393"/>
            <a:ext cx="5644598" cy="485775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165" y="1321904"/>
            <a:ext cx="5440018" cy="452230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8" name="Солнце 7"/>
          <p:cNvSpPr/>
          <p:nvPr/>
        </p:nvSpPr>
        <p:spPr>
          <a:xfrm>
            <a:off x="6142383" y="119270"/>
            <a:ext cx="5148469" cy="2832652"/>
          </a:xfrm>
          <a:prstGeom prst="sun">
            <a:avLst/>
          </a:prstGeom>
          <a:solidFill>
            <a:srgbClr val="00206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 площадке</a:t>
            </a:r>
          </a:p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появляется Баба-Яга.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4075" y="5614783"/>
            <a:ext cx="321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                   1 </a:t>
            </a:r>
            <a:r>
              <a:rPr lang="ru-RU" dirty="0">
                <a:solidFill>
                  <a:srgbClr val="FFFF00"/>
                </a:solidFill>
              </a:rPr>
              <a:t>корпус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35855" y="598335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2 корпус </a:t>
            </a:r>
          </a:p>
        </p:txBody>
      </p:sp>
    </p:spTree>
    <p:extLst>
      <p:ext uri="{BB962C8B-B14F-4D97-AF65-F5344CB8AC3E}">
        <p14:creationId xmlns:p14="http://schemas.microsoft.com/office/powerpoint/2010/main" xmlns="" val="310114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4700" y="113210"/>
            <a:ext cx="4363266" cy="332667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6939" y="113210"/>
            <a:ext cx="4286250" cy="332667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" y="3172095"/>
            <a:ext cx="3981450" cy="343444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1510" y="3172095"/>
            <a:ext cx="3695700" cy="343444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" name="Солнце 1"/>
          <p:cNvSpPr/>
          <p:nvPr/>
        </p:nvSpPr>
        <p:spPr>
          <a:xfrm>
            <a:off x="3892731" y="2699657"/>
            <a:ext cx="4702628" cy="3784962"/>
          </a:xfrm>
          <a:prstGeom prst="sun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Баба Яга проводит игру «Не боюсь».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094" y="343988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1 корпус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97919" y="2514991"/>
            <a:ext cx="127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2 корпус </a:t>
            </a:r>
          </a:p>
        </p:txBody>
      </p:sp>
    </p:spTree>
    <p:extLst>
      <p:ext uri="{BB962C8B-B14F-4D97-AF65-F5344CB8AC3E}">
        <p14:creationId xmlns:p14="http://schemas.microsoft.com/office/powerpoint/2010/main" xmlns="" val="23557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89" y="1968136"/>
            <a:ext cx="5829844" cy="45796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8286" y="295002"/>
            <a:ext cx="6030686" cy="4625342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" name="Солнце 1"/>
          <p:cNvSpPr/>
          <p:nvPr/>
        </p:nvSpPr>
        <p:spPr>
          <a:xfrm>
            <a:off x="836023" y="139336"/>
            <a:ext cx="5982788" cy="2873829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Как по снегу, по метели двое саночек летели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1977" y="5442857"/>
            <a:ext cx="163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1 корпус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56617" y="39624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2 </a:t>
            </a:r>
            <a:r>
              <a:rPr lang="ru-RU" dirty="0">
                <a:solidFill>
                  <a:srgbClr val="FFFF00"/>
                </a:solidFill>
              </a:rPr>
              <a:t>корпус</a:t>
            </a:r>
          </a:p>
        </p:txBody>
      </p:sp>
    </p:spTree>
    <p:extLst>
      <p:ext uri="{BB962C8B-B14F-4D97-AF65-F5344CB8AC3E}">
        <p14:creationId xmlns:p14="http://schemas.microsoft.com/office/powerpoint/2010/main" xmlns="" val="1471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252" y="313508"/>
            <a:ext cx="5888628" cy="43434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8430" y="1611086"/>
            <a:ext cx="5410200" cy="49149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9" name="Солнце 8"/>
          <p:cNvSpPr/>
          <p:nvPr/>
        </p:nvSpPr>
        <p:spPr>
          <a:xfrm>
            <a:off x="119742" y="3901441"/>
            <a:ext cx="4783184" cy="2821577"/>
          </a:xfrm>
          <a:prstGeom prst="sun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hardEdg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Хоккей-игра смелых, нет лучше игры.</a:t>
            </a:r>
            <a:endParaRPr lang="ru-RU" b="1" dirty="0">
              <a:ln w="12700" cmpd="sng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9623" y="52765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1 корпус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25394" y="89698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2 </a:t>
            </a:r>
            <a:r>
              <a:rPr lang="ru-RU" dirty="0">
                <a:solidFill>
                  <a:srgbClr val="FFFF00"/>
                </a:solidFill>
              </a:rPr>
              <a:t>корпус</a:t>
            </a:r>
          </a:p>
        </p:txBody>
      </p:sp>
    </p:spTree>
    <p:extLst>
      <p:ext uri="{BB962C8B-B14F-4D97-AF65-F5344CB8AC3E}">
        <p14:creationId xmlns:p14="http://schemas.microsoft.com/office/powerpoint/2010/main" xmlns="" val="31172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241</TotalTime>
  <Words>207</Words>
  <Application>Microsoft Office PowerPoint</Application>
  <PresentationFormat>Произвольный</PresentationFormat>
  <Paragraphs>53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Сектор</vt:lpstr>
      <vt:lpstr>Слайд 1</vt:lpstr>
      <vt:lpstr>Участники: дети всех групп, инструктор по физическому воспитанию, воспитатели. Цель: показать детям привлекательность зимнего времени года, развивать интерес к зимним видам спорта посредством эстафет, конкурсов, подвижных игр. Задачи: Образовательные:   повышать двигательную активность, Приобщать детей к культуре здоровья, посредством физических упражнений. Расширять представления детей о зимних видах спорта и зимних развлечениях. Развивающие: развивать быстроту реакции, ЛОВКОСТЬ; УМЕНИЕ ДЕЙСТВОВАТЬ ПО СИГНАЛУ ИНСТРУКТОРА; ВНИМАНИЕ, ПАМЯТЬ,СМЕКАЛКУ, СПОСОБСЧТВОВАТЬ РАЗВИТИЮИ ФУНКЦИОНАЛЬНОМУ СОВЕРШЕНСТВОВАНИЮ ОРГАНОВ ДЫХАНИЯ. Воспитательные:  ВОСПИТЫВАТЬ ДОБРОЖЕЛАТЕЛЬНОСТЬ, ЧУВСТВО ТОВАРИЩЕСТВА, ДРУЖЕЛЮБИЕ. Воспитывать  стремление к двигательной активности.  Проблема: недостаточно информации о зимних видах спорта, неустойчивый интерес к оздоровительным занятиям. Предполагаемый результат: обогащение знаний детей оздоровительными мероприятиями, усвоение знаний о зимних видах спорта.   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5ds1k</cp:lastModifiedBy>
  <cp:revision>25</cp:revision>
  <dcterms:created xsi:type="dcterms:W3CDTF">2017-01-09T18:08:32Z</dcterms:created>
  <dcterms:modified xsi:type="dcterms:W3CDTF">2017-01-17T07:01:53Z</dcterms:modified>
</cp:coreProperties>
</file>