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1" r:id="rId2"/>
    <p:sldId id="281" r:id="rId3"/>
    <p:sldId id="267" r:id="rId4"/>
    <p:sldId id="268" r:id="rId5"/>
    <p:sldId id="262" r:id="rId6"/>
    <p:sldId id="271" r:id="rId7"/>
    <p:sldId id="269" r:id="rId8"/>
    <p:sldId id="272" r:id="rId9"/>
    <p:sldId id="277" r:id="rId10"/>
    <p:sldId id="28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80454" autoAdjust="0"/>
  </p:normalViewPr>
  <p:slideViewPr>
    <p:cSldViewPr>
      <p:cViewPr>
        <p:scale>
          <a:sx n="75" d="100"/>
          <a:sy n="75" d="100"/>
        </p:scale>
        <p:origin x="-1236" y="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2E5D2-19C1-483C-8422-BF70E1FFB0FD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8A790-1573-47B6-B192-AEEC46600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75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8A790-1573-47B6-B192-AEEC4660017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61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EFEC-87F7-4F40-8A0B-717F0713E580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5485-1508-437B-9BA9-211C9A2010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EFEC-87F7-4F40-8A0B-717F0713E580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5485-1508-437B-9BA9-211C9A2010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EFEC-87F7-4F40-8A0B-717F0713E580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5485-1508-437B-9BA9-211C9A2010A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EFEC-87F7-4F40-8A0B-717F0713E580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5485-1508-437B-9BA9-211C9A2010A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EFEC-87F7-4F40-8A0B-717F0713E580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5485-1508-437B-9BA9-211C9A2010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EFEC-87F7-4F40-8A0B-717F0713E580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5485-1508-437B-9BA9-211C9A2010A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EFEC-87F7-4F40-8A0B-717F0713E580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5485-1508-437B-9BA9-211C9A2010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EFEC-87F7-4F40-8A0B-717F0713E580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5485-1508-437B-9BA9-211C9A2010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EFEC-87F7-4F40-8A0B-717F0713E580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5485-1508-437B-9BA9-211C9A2010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EFEC-87F7-4F40-8A0B-717F0713E580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5485-1508-437B-9BA9-211C9A2010A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EFEC-87F7-4F40-8A0B-717F0713E580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5485-1508-437B-9BA9-211C9A2010A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D36EFEC-87F7-4F40-8A0B-717F0713E580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AE55485-1508-437B-9BA9-211C9A2010A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ADMIN\Desktop\Новая папка (7)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76"/>
            <a:ext cx="9191953" cy="6885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566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ADMIN\Desktop\Новая папка (7)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957"/>
            <a:ext cx="9191953" cy="6885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\Desktop\Новая папка (7)\277cf528e7cf32f034214ca790c186ff.jp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32" y="983455"/>
            <a:ext cx="6840760" cy="51305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6161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Новая папка (7)\i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92080" y="566124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Воспитатель:Иващенко</a:t>
            </a:r>
            <a:r>
              <a:rPr lang="ru-RU" dirty="0" smtClean="0">
                <a:solidFill>
                  <a:schemeClr val="bg1"/>
                </a:solidFill>
              </a:rPr>
              <a:t> Н.А.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ADMIN\Desktop\Новая папка (7)\i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008" y="1658494"/>
            <a:ext cx="6597352" cy="362012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19672" y="2331006"/>
            <a:ext cx="640871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  <a:cs typeface="Aharoni" panose="02010803020104030203" pitchFamily="2" charset="-79"/>
              </a:rPr>
              <a:t>Опытно-  экспериментальная</a:t>
            </a:r>
          </a:p>
          <a:p>
            <a:r>
              <a:rPr lang="ru-RU" sz="3200" b="1" i="1" dirty="0" smtClean="0">
                <a:solidFill>
                  <a:schemeClr val="tx2"/>
                </a:solidFill>
                <a:cs typeface="Aharoni" panose="02010803020104030203" pitchFamily="2" charset="-79"/>
              </a:rPr>
              <a:t>   деятельность                          старших</a:t>
            </a:r>
          </a:p>
          <a:p>
            <a:r>
              <a:rPr lang="ru-RU" sz="3200" b="1" i="1" dirty="0" smtClean="0">
                <a:solidFill>
                  <a:schemeClr val="tx2"/>
                </a:solidFill>
                <a:cs typeface="Aharoni" panose="02010803020104030203" pitchFamily="2" charset="-79"/>
              </a:rPr>
              <a:t>            дошкольников.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6880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Новая папка (7)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01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ADMIN\Desktop\Новая папка (7)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972867"/>
            <a:ext cx="6120679" cy="4585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144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Новая папка (7)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DMIN\Desktop\Новая папка (7)\img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236" y="908720"/>
            <a:ext cx="6433124" cy="4814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02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Новая папка (7)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ADMIN\Desktop\Новая папка (7)\загруженное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1120955"/>
            <a:ext cx="6408711" cy="526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35696" y="1393612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</a:rPr>
              <a:t>Опыт3.</a:t>
            </a:r>
            <a:endParaRPr lang="ru-RU" sz="2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812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ADMIN\Desktop\Новая папка (7)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953" y="-27957"/>
            <a:ext cx="9191953" cy="6885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C:\Users\ADMIN\Desktop\Новая папка (7)\1381605437_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288" y="966265"/>
            <a:ext cx="6429375" cy="478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110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ADMIN\Desktop\Новая папка (7)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953" y="-27957"/>
            <a:ext cx="9191953" cy="6885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:\Users\ADMIN\Desktop\Новая папка (7)\hello_html_2f83e10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687" y="1361239"/>
            <a:ext cx="6048672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95736" y="5068408"/>
            <a:ext cx="149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</a:rPr>
              <a:t>Опыт5.</a:t>
            </a:r>
            <a:endParaRPr lang="ru-RU" sz="2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290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ADMIN\Desktop\Новая папка (7)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953" y="-27957"/>
            <a:ext cx="9191953" cy="6885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C:\Users\ADMIN\Desktop\Новая папка (7)\img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08720"/>
            <a:ext cx="6408712" cy="480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35696" y="1331543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</a:rPr>
              <a:t>Опыт6.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2095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ADMIN\Desktop\Новая папка (7)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953" y="-41175"/>
            <a:ext cx="9191953" cy="6885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C:\Users\ADMIN\Desktop\Новая папка (7)\5f4a6b0677f0f3886a5ef1ab9834719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937" y="1056346"/>
            <a:ext cx="6265546" cy="431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7704" y="141277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</a:rPr>
              <a:t>Опыт7.</a:t>
            </a:r>
            <a:endParaRPr lang="ru-RU" sz="2800" b="1" u="sng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4509120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Апельсин не тонет потому ,что в его кожуре есть воздух.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4095790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70</TotalTime>
  <Words>32</Words>
  <Application>Microsoft Office PowerPoint</Application>
  <PresentationFormat>Экран (4:3)</PresentationFormat>
  <Paragraphs>10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7</cp:revision>
  <dcterms:created xsi:type="dcterms:W3CDTF">2017-01-15T16:30:08Z</dcterms:created>
  <dcterms:modified xsi:type="dcterms:W3CDTF">2017-01-15T17:40:28Z</dcterms:modified>
</cp:coreProperties>
</file>