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3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40DE418-38D4-48B1-A334-CD8B804D7A13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D08ADDB-CEAC-4DEE-812C-5E7AB851E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E418-38D4-48B1-A334-CD8B804D7A13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8ADDB-CEAC-4DEE-812C-5E7AB851E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E418-38D4-48B1-A334-CD8B804D7A13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8ADDB-CEAC-4DEE-812C-5E7AB851E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40DE418-38D4-48B1-A334-CD8B804D7A13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8ADDB-CEAC-4DEE-812C-5E7AB851E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40DE418-38D4-48B1-A334-CD8B804D7A13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D08ADDB-CEAC-4DEE-812C-5E7AB851EC6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40DE418-38D4-48B1-A334-CD8B804D7A13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D08ADDB-CEAC-4DEE-812C-5E7AB851E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40DE418-38D4-48B1-A334-CD8B804D7A13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D08ADDB-CEAC-4DEE-812C-5E7AB851E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E418-38D4-48B1-A334-CD8B804D7A13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8ADDB-CEAC-4DEE-812C-5E7AB851E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40DE418-38D4-48B1-A334-CD8B804D7A13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D08ADDB-CEAC-4DEE-812C-5E7AB851E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40DE418-38D4-48B1-A334-CD8B804D7A13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D08ADDB-CEAC-4DEE-812C-5E7AB851E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40DE418-38D4-48B1-A334-CD8B804D7A13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D08ADDB-CEAC-4DEE-812C-5E7AB851E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40DE418-38D4-48B1-A334-CD8B804D7A13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D08ADDB-CEAC-4DEE-812C-5E7AB851E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 </a:t>
            </a:r>
            <a:r>
              <a:rPr lang="en-US" dirty="0" smtClean="0"/>
              <a:t>“</a:t>
            </a:r>
            <a:r>
              <a:rPr lang="ru-RU" dirty="0" smtClean="0"/>
              <a:t>Волшебная соль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Подготовительная к школе группа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оисхожден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имет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882775"/>
            <a:ext cx="7920880" cy="4572000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ДЕНЬ</a:t>
            </a:r>
            <a:r>
              <a:rPr lang="en-US" dirty="0" smtClean="0"/>
              <a:t> “</a:t>
            </a:r>
            <a:r>
              <a:rPr lang="ru-RU" dirty="0" smtClean="0"/>
              <a:t>Соль в народном творчестве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4" name="Содержимое 3" descr="нар творч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9406" y="1844824"/>
            <a:ext cx="6558978" cy="475252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ародное творчеств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882775"/>
            <a:ext cx="8136904" cy="4572000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ДЕНЬ </a:t>
            </a:r>
            <a:r>
              <a:rPr lang="en-US" dirty="0" smtClean="0"/>
              <a:t>“</a:t>
            </a:r>
            <a:r>
              <a:rPr lang="ru-RU" dirty="0" smtClean="0"/>
              <a:t>Как добывают соль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4" name="Содержимое 3" descr="добыча сол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2073275"/>
            <a:ext cx="5943600" cy="4191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к доб сол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988840"/>
            <a:ext cx="3603129" cy="2702347"/>
          </a:xfrm>
        </p:spPr>
      </p:pic>
      <p:pic>
        <p:nvPicPr>
          <p:cNvPr id="5" name="Рисунок 4" descr="как добыв сол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2801" y="3717032"/>
            <a:ext cx="4495263" cy="2556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ru-RU" dirty="0" smtClean="0"/>
              <a:t> ДЕНЬ Соль-материал для творчества</a:t>
            </a:r>
            <a:endParaRPr lang="ru-RU" dirty="0"/>
          </a:p>
        </p:txBody>
      </p:sp>
      <p:pic>
        <p:nvPicPr>
          <p:cNvPr id="4" name="Содержимое 3" descr="DSCN21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Поделки из соленого теста</a:t>
            </a:r>
            <a:endParaRPr lang="ru-RU" dirty="0"/>
          </a:p>
        </p:txBody>
      </p:sp>
      <p:pic>
        <p:nvPicPr>
          <p:cNvPr id="4" name="Содержимое 3" descr="DSCN21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882775"/>
            <a:ext cx="4054193" cy="2410321"/>
          </a:xfrm>
        </p:spPr>
      </p:pic>
      <p:pic>
        <p:nvPicPr>
          <p:cNvPr id="5" name="Рисунок 4" descr="DSCN21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916832"/>
            <a:ext cx="3888432" cy="2376264"/>
          </a:xfrm>
          <a:prstGeom prst="rect">
            <a:avLst/>
          </a:prstGeom>
        </p:spPr>
      </p:pic>
      <p:pic>
        <p:nvPicPr>
          <p:cNvPr id="6" name="Рисунок 5" descr="DSCN21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4351710"/>
            <a:ext cx="3096344" cy="2322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5ДЕНЬ Опыты с солью</a:t>
            </a:r>
            <a:endParaRPr lang="ru-RU" dirty="0"/>
          </a:p>
        </p:txBody>
      </p:sp>
      <p:pic>
        <p:nvPicPr>
          <p:cNvPr id="4" name="Содержимое 3" descr="IMG_21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1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Систематизировать представления детей о соли и её свойствах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1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3789825" cy="2842369"/>
          </a:xfrm>
        </p:spPr>
      </p:pic>
      <p:pic>
        <p:nvPicPr>
          <p:cNvPr id="5" name="Рисунок 4" descr="IMG_21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91947" y="3284984"/>
            <a:ext cx="4464497" cy="3348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1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Соль - чистящее средство</a:t>
            </a:r>
            <a:endParaRPr lang="ru-RU" dirty="0"/>
          </a:p>
        </p:txBody>
      </p:sp>
      <p:pic>
        <p:nvPicPr>
          <p:cNvPr id="4" name="Содержимое 3" descr="C:\Documents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420888"/>
            <a:ext cx="3312368" cy="314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348880"/>
            <a:ext cx="3320405" cy="324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Архимед у нас в гостях</a:t>
            </a:r>
            <a:endParaRPr lang="ru-RU" dirty="0"/>
          </a:p>
        </p:txBody>
      </p:sp>
      <p:pic>
        <p:nvPicPr>
          <p:cNvPr id="4" name="Содержимое 3" descr="IMG_21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7" y="1844824"/>
            <a:ext cx="3936437" cy="2952328"/>
          </a:xfrm>
        </p:spPr>
      </p:pic>
      <p:pic>
        <p:nvPicPr>
          <p:cNvPr id="5" name="Рисунок 4" descr="IMG_21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996952"/>
            <a:ext cx="4536504" cy="3402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Выращивание кристаллов</a:t>
            </a:r>
            <a:endParaRPr lang="ru-RU" dirty="0"/>
          </a:p>
        </p:txBody>
      </p:sp>
      <p:pic>
        <p:nvPicPr>
          <p:cNvPr id="4" name="Содержимое 3" descr="IMG_21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Кристаллы соли</a:t>
            </a:r>
            <a:endParaRPr lang="ru-RU" dirty="0"/>
          </a:p>
        </p:txBody>
      </p:sp>
      <p:pic>
        <p:nvPicPr>
          <p:cNvPr id="4" name="Содержимое 3" descr="DSCN2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Рисование солью</a:t>
            </a:r>
            <a:endParaRPr lang="ru-RU" dirty="0"/>
          </a:p>
        </p:txBody>
      </p:sp>
      <p:pic>
        <p:nvPicPr>
          <p:cNvPr id="4" name="Содержимое 3" descr="IMG_21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Подводим итоги</a:t>
            </a:r>
            <a:endParaRPr lang="ru-RU" dirty="0"/>
          </a:p>
        </p:txBody>
      </p:sp>
      <p:pic>
        <p:nvPicPr>
          <p:cNvPr id="4" name="Содержимое 3" descr="IMG_21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4182" y="2967335"/>
            <a:ext cx="8175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Изучить исторические сведения о соли</a:t>
            </a:r>
            <a:r>
              <a:rPr lang="en-US" dirty="0" smtClean="0"/>
              <a:t>;</a:t>
            </a:r>
          </a:p>
          <a:p>
            <a:r>
              <a:rPr lang="ru-RU" dirty="0" smtClean="0"/>
              <a:t>Узнать о значении соли в жизни человека</a:t>
            </a:r>
            <a:r>
              <a:rPr lang="en-US" dirty="0" smtClean="0"/>
              <a:t>;</a:t>
            </a:r>
          </a:p>
          <a:p>
            <a:r>
              <a:rPr lang="ru-RU" dirty="0" smtClean="0"/>
              <a:t>Провести опыты с солью</a:t>
            </a:r>
            <a:r>
              <a:rPr lang="en-US" dirty="0" smtClean="0"/>
              <a:t>;</a:t>
            </a:r>
          </a:p>
          <a:p>
            <a:r>
              <a:rPr lang="ru-RU" dirty="0" smtClean="0"/>
              <a:t>Проанализировать полученные результаты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Мы предположили, что соль - не только вещество, необходимое человеку для жизнедеятельности, но и интересный материал для опытов, наблюдений и творчества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нашей работы заключается в том, чтобы найти интересное и необычное рядом, в доступных для наблюдения и изучения предметах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МЫ ВЫБРАЛИ СОЛЬ!</a:t>
            </a:r>
          </a:p>
          <a:p>
            <a:pPr>
              <a:buNone/>
            </a:pPr>
            <a:r>
              <a:rPr lang="ru-RU" dirty="0" smtClean="0"/>
              <a:t>                               </a:t>
            </a:r>
          </a:p>
          <a:p>
            <a:pPr>
              <a:buNone/>
            </a:pPr>
            <a:r>
              <a:rPr lang="ru-RU" dirty="0" smtClean="0"/>
              <a:t>       </a:t>
            </a:r>
            <a:endParaRPr lang="ru-RU" dirty="0"/>
          </a:p>
        </p:txBody>
      </p:sp>
      <p:pic>
        <p:nvPicPr>
          <p:cNvPr id="4" name="Рисунок 3" descr="сол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62312" y="2557462"/>
            <a:ext cx="4766072" cy="324780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Срок проведения проекта –     5 дней</a:t>
            </a:r>
            <a:endParaRPr lang="ru-RU" dirty="0"/>
          </a:p>
        </p:txBody>
      </p:sp>
      <p:pic>
        <p:nvPicPr>
          <p:cNvPr id="4" name="Содержимое 3" descr="5 дне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6015" y="1882775"/>
            <a:ext cx="8131969" cy="4572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ДЕНЬ </a:t>
            </a:r>
            <a:r>
              <a:rPr lang="en-US" dirty="0" smtClean="0"/>
              <a:t>“</a:t>
            </a:r>
            <a:r>
              <a:rPr lang="ru-RU" dirty="0" smtClean="0"/>
              <a:t>Хлеб-соль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4" name="Содержимое 3" descr="1хлеб сол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хлеб сол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4185" y="1882775"/>
            <a:ext cx="6055629" cy="45720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56</TotalTime>
  <Words>154</Words>
  <Application>Microsoft Office PowerPoint</Application>
  <PresentationFormat>Экран (4:3)</PresentationFormat>
  <Paragraphs>30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Яркая</vt:lpstr>
      <vt:lpstr>Проект “Волшебная соль”</vt:lpstr>
      <vt:lpstr>Цель</vt:lpstr>
      <vt:lpstr>Задачи</vt:lpstr>
      <vt:lpstr>Гипотеза</vt:lpstr>
      <vt:lpstr>Актуальность</vt:lpstr>
      <vt:lpstr>Слайд 6</vt:lpstr>
      <vt:lpstr>Срок проведения проекта –     5 дней</vt:lpstr>
      <vt:lpstr>1 ДЕНЬ “Хлеб-соль”</vt:lpstr>
      <vt:lpstr>Слайд 9</vt:lpstr>
      <vt:lpstr>Слайд 10</vt:lpstr>
      <vt:lpstr>Слайд 11</vt:lpstr>
      <vt:lpstr>2 ДЕНЬ “Соль в народном творчестве”</vt:lpstr>
      <vt:lpstr>Слайд 13</vt:lpstr>
      <vt:lpstr>3 ДЕНЬ “Как добывают соль”</vt:lpstr>
      <vt:lpstr>Слайд 15</vt:lpstr>
      <vt:lpstr>4 ДЕНЬ Соль-материал для творчества</vt:lpstr>
      <vt:lpstr>Поделки из соленого теста</vt:lpstr>
      <vt:lpstr>5ДЕНЬ Опыты с солью</vt:lpstr>
      <vt:lpstr>Слайд 19</vt:lpstr>
      <vt:lpstr>Слайд 20</vt:lpstr>
      <vt:lpstr>Слайд 21</vt:lpstr>
      <vt:lpstr>Соль - чистящее средство</vt:lpstr>
      <vt:lpstr>Архимед у нас в гостях</vt:lpstr>
      <vt:lpstr>Выращивание кристаллов</vt:lpstr>
      <vt:lpstr>Кристаллы соли</vt:lpstr>
      <vt:lpstr>Рисование солью</vt:lpstr>
      <vt:lpstr>Подводим итоги</vt:lpstr>
      <vt:lpstr>Слайд 28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“Волшебная соль”</dc:title>
  <dc:creator>Ольга</dc:creator>
  <cp:lastModifiedBy>Ольга</cp:lastModifiedBy>
  <cp:revision>7</cp:revision>
  <dcterms:created xsi:type="dcterms:W3CDTF">2016-03-10T06:35:01Z</dcterms:created>
  <dcterms:modified xsi:type="dcterms:W3CDTF">2016-04-24T03:26:58Z</dcterms:modified>
</cp:coreProperties>
</file>