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58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1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43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28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3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71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55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16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8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2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3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0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8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3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6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CD2507-1883-4588-ACA4-6432EB169FA1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BA457-1250-4048-BCA8-3B35B575D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5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azdnodar.ru/wp-content/uploads/2011/02/maslenitsa3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azdnodar.ru/wp-content/uploads/2011/02/maslenitsa3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azdnodar.ru/wp-content/uploads/2011/02/maslenitsa3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azdnodar.ru/wp-content/uploads/2011/02/maslenitsa3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azdnodar.ru/wp-content/uploads/2011/02/maslenitsa3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trovskazok.ru/maslenitsa/pesenki-i-zaklichki-na-maslenitsu-2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www.babyblog.ru/user/13maria13/3037714" TargetMode="External"/><Relationship Id="rId12" Type="http://schemas.openxmlformats.org/officeDocument/2006/relationships/hyperlink" Target="http://rukotvo.ru/site/index.php/component/idoblog/viewpost/289.html" TargetMode="External"/><Relationship Id="rId2" Type="http://schemas.openxmlformats.org/officeDocument/2006/relationships/hyperlink" Target="http://prazdnodar.ru/wp-content/uploads/2011/02/maslenitsa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ti-online.com/zagadki/zagadki-k-prazdnikam/zagadki-pro-maslenicu/" TargetMode="External"/><Relationship Id="rId11" Type="http://schemas.openxmlformats.org/officeDocument/2006/relationships/hyperlink" Target="http://traditio-ru.org/wiki/%CC%E0%F1%EB%E5%ED%E8%F6%E0" TargetMode="External"/><Relationship Id="rId5" Type="http://schemas.openxmlformats.org/officeDocument/2006/relationships/hyperlink" Target="http://netolkoeda.com/v-gostiah-u-skazki/maslyona-skazka-o-maslenitse" TargetMode="External"/><Relationship Id="rId10" Type="http://schemas.openxmlformats.org/officeDocument/2006/relationships/hyperlink" Target="http://maminsite.ru/holiday.files/maslenitsa3.html" TargetMode="External"/><Relationship Id="rId4" Type="http://schemas.openxmlformats.org/officeDocument/2006/relationships/hyperlink" Target="http://nsportal.ru/" TargetMode="External"/><Relationship Id="rId9" Type="http://schemas.openxmlformats.org/officeDocument/2006/relationships/hyperlink" Target="http://luntiki.ru/blog/chastushki/670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диции маслениц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8001000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36371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дошкольное образовательное учреждение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 388 Красноармейского района Волгограда»</a:t>
            </a:r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/>
              <a:t>ПЕДАГОГИЧЕСКИЙ ПРОЕКТ</a:t>
            </a:r>
          </a:p>
          <a:p>
            <a:pPr algn="ctr"/>
            <a:r>
              <a:rPr lang="ru-RU" dirty="0"/>
              <a:t>Приобщение к истокам русской народной культуры	 </a:t>
            </a:r>
          </a:p>
          <a:p>
            <a:pPr algn="ctr"/>
            <a:r>
              <a:rPr lang="ru-RU" dirty="0"/>
              <a:t>(подготовка и проведение русского народного праздника</a:t>
            </a:r>
          </a:p>
          <a:p>
            <a:pPr algn="ctr"/>
            <a:r>
              <a:rPr lang="ru-RU" dirty="0"/>
              <a:t> «Широкая масленица» совместно с родителями</a:t>
            </a:r>
            <a:r>
              <a:rPr lang="ru-RU" dirty="0" smtClean="0"/>
              <a:t>)</a:t>
            </a:r>
          </a:p>
          <a:p>
            <a:r>
              <a:rPr lang="ru-RU" b="1" dirty="0"/>
              <a:t>Тип проекта:</a:t>
            </a:r>
            <a:r>
              <a:rPr lang="ru-RU" dirty="0"/>
              <a:t> игровой, творческий</a:t>
            </a:r>
          </a:p>
          <a:p>
            <a:r>
              <a:rPr lang="ru-RU" b="1" dirty="0"/>
              <a:t>По содержанию</a:t>
            </a:r>
            <a:r>
              <a:rPr lang="ru-RU" dirty="0"/>
              <a:t> – детское творчество.</a:t>
            </a:r>
          </a:p>
          <a:p>
            <a:r>
              <a:rPr lang="ru-RU" b="1" dirty="0"/>
              <a:t>Участники проекта: </a:t>
            </a:r>
            <a:r>
              <a:rPr lang="ru-RU" dirty="0"/>
              <a:t>педагогический персонал, дети, посещающие ДОУ, родители воспитанников;</a:t>
            </a:r>
          </a:p>
          <a:p>
            <a:r>
              <a:rPr lang="ru-RU" b="1" i="1" dirty="0"/>
              <a:t>Срок реализации  проекта</a:t>
            </a:r>
            <a:r>
              <a:rPr lang="ru-RU" b="1" dirty="0"/>
              <a:t>–  краткосрочный (</a:t>
            </a:r>
            <a:r>
              <a:rPr lang="ru-RU" b="1" dirty="0" smtClean="0"/>
              <a:t>неделя)</a:t>
            </a:r>
            <a:endParaRPr lang="ru-RU" dirty="0"/>
          </a:p>
          <a:p>
            <a:r>
              <a:rPr lang="ru-RU" b="1" dirty="0" smtClean="0"/>
              <a:t>    Авторы проекта:</a:t>
            </a:r>
            <a:r>
              <a:rPr lang="ru-RU" dirty="0" smtClean="0"/>
              <a:t>   Шамсутдинова </a:t>
            </a:r>
            <a:r>
              <a:rPr lang="ru-RU" dirty="0"/>
              <a:t>Елена Николаевна, воспитатель;</a:t>
            </a:r>
          </a:p>
          <a:p>
            <a:r>
              <a:rPr lang="ru-RU" dirty="0"/>
              <a:t>Попова Анна Александровна, воспитатель;</a:t>
            </a:r>
          </a:p>
          <a:p>
            <a:r>
              <a:rPr lang="ru-RU" dirty="0"/>
              <a:t>Уварова Анна Александровна, воспитатель;</a:t>
            </a:r>
          </a:p>
          <a:p>
            <a:endParaRPr lang="ru-RU" dirty="0"/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9348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\Desktop\фото д.сад\P2245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67" y="586408"/>
            <a:ext cx="3888432" cy="32403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7\Desktop\фото д.сад\P22555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76872"/>
            <a:ext cx="5334000" cy="40005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139952" y="761235"/>
            <a:ext cx="3632201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4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\Desktop\фото д.сад\P22555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4752528" cy="30963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7\Desktop\фото д.сад\P2255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4640361" cy="34563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82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\Desktop\фото д.сад\P22555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248472" cy="26642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7\Desktop\фото д.сад\P2265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4537720" cy="30963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14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\Desktop\фото д.сад\P22655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4176464" cy="25202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7\Desktop\дет.сад. проект\DSCN03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5" y="2204864"/>
            <a:ext cx="5040560" cy="41217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03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\Desktop\дет.сад. проект\DSCN03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032448" cy="30243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7\Desktop\дет.сад. проект\DSCN03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392563" cy="31859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459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\Desktop\DSCN04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4464496" cy="34563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 внимание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3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диции маслениц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ЦЕЛЬ</a:t>
            </a:r>
            <a:r>
              <a:rPr lang="ru-RU" sz="1800" b="1" dirty="0"/>
              <a:t>: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-Привлечь внимание детей, привить любовь  к народным традициям.</a:t>
            </a:r>
            <a:br>
              <a:rPr lang="ru-RU" sz="1800" dirty="0"/>
            </a:br>
            <a:r>
              <a:rPr lang="ru-RU" sz="1800" dirty="0"/>
              <a:t>-Вызвать положительные эмоции через участие в мероприятиях, приобщить воспитанников и их родителей  к обычаю проведения Масленицы.</a:t>
            </a:r>
            <a:br>
              <a:rPr lang="ru-RU" sz="1800" dirty="0"/>
            </a:br>
            <a:r>
              <a:rPr lang="ru-RU" sz="1800" dirty="0"/>
              <a:t>-Формировать чувство патриотизма, основанного на русских традициях.</a:t>
            </a:r>
            <a:br>
              <a:rPr lang="ru-RU" sz="1800" dirty="0"/>
            </a:br>
            <a:r>
              <a:rPr lang="ru-RU" sz="1800" dirty="0"/>
              <a:t>-Развивать сотрудничество семьи и ДОУ.</a:t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ОЖИДАЕМЫЕ РЕЗУЛЬТАТЫ: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-Познакомить с происхождением древнего праздника Масленицы, его традициями и обычаями;</a:t>
            </a:r>
            <a:br>
              <a:rPr lang="ru-RU" sz="1800" dirty="0"/>
            </a:br>
            <a:r>
              <a:rPr lang="ru-RU" sz="1800" dirty="0"/>
              <a:t>-Познакомить со смыслом каждого дня этого праздника;</a:t>
            </a:r>
            <a:br>
              <a:rPr lang="ru-RU" sz="1800" dirty="0"/>
            </a:br>
            <a:r>
              <a:rPr lang="ru-RU" sz="1800" dirty="0"/>
              <a:t>-Возродить интерес к обрядовым русским праздникам;</a:t>
            </a:r>
            <a:br>
              <a:rPr lang="ru-RU" sz="1800" dirty="0"/>
            </a:br>
            <a:r>
              <a:rPr lang="ru-RU" sz="1800" dirty="0"/>
              <a:t>-Обогатить духовный мир детей;</a:t>
            </a:r>
            <a:br>
              <a:rPr lang="ru-RU" sz="1800" dirty="0"/>
            </a:br>
            <a:r>
              <a:rPr lang="ru-RU" sz="1800" dirty="0"/>
              <a:t>-Вызвать  эмоциональное сопереживание через участие в игре-действии,    формировать эмоционально-эстетическую отзывчивость и интерес к народному творчеству;</a:t>
            </a:r>
            <a:br>
              <a:rPr lang="ru-RU" sz="1800" dirty="0"/>
            </a:br>
            <a:r>
              <a:rPr lang="ru-RU" sz="1800" dirty="0"/>
              <a:t>-Создать атмосферу радости от приобщения к родной культуре;</a:t>
            </a:r>
            <a:br>
              <a:rPr lang="ru-RU" sz="1800" dirty="0"/>
            </a:br>
            <a:r>
              <a:rPr lang="ru-RU" sz="1800" dirty="0"/>
              <a:t>-Повысить познавательный  интерес среди воспитанников  к родной истории.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b="1" dirty="0"/>
              <a:t>ПРОБЛЕМА: </a:t>
            </a:r>
            <a:r>
              <a:rPr lang="ru-RU" sz="1800" dirty="0"/>
              <a:t>удалось ли приобщить детей к русским традициям через праздник Масленица?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b="1" i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36371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диции маслениц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8001000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36371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ОБОСНОВАНИЕ ПРОБЛЕМЫ:</a:t>
            </a:r>
            <a:endParaRPr lang="ru-RU" sz="1600" dirty="0"/>
          </a:p>
          <a:p>
            <a:r>
              <a:rPr lang="ru-RU" sz="1600" dirty="0"/>
              <a:t>Праздник является наиболее древним элементом культуры человеческого общества и безусловной частью его жизни. Каждый период жизни общества характеризуется разными праздниками, при этом одни из них приходят и уходят, а другие существуют веками, но в зависимости от политики государства могут отмечаться или не отмечаться всенародно. Так, в течение 70 лет в нашей стране отмечались такие праздники, как 7 ноября, 1 Мая, 22 апреля, т. е. политические праздники, призванные прославлять государственный строй. В этот период народные и тем более религиозные праздники повсеместно не отмечались, хотя в народе они жили. В праздничных обрядах и ритуалах закрепляется социальное поведение, они помогают человеку осознать свою национальную принадлежность, а их яркая эмоциональная форма и содержание воспитывают положительные чувства.</a:t>
            </a:r>
          </a:p>
          <a:p>
            <a:r>
              <a:rPr lang="ru-RU" sz="1600" dirty="0"/>
              <a:t>К счастью, сейчас мы возрождаем эти традиции и обычаи, и тем самым даем возможность нашим детям  прикоснуться к духовно-нравственным основам, к лучшим образцам устного и музыкального народного творчества.</a:t>
            </a:r>
          </a:p>
          <a:p>
            <a:r>
              <a:rPr lang="ru-RU" sz="1600" dirty="0"/>
              <a:t>На наш взгляд Масленица один из самых веселых, светлых и по праву народных праздников. Наша творческая группа решила познакомить детей с обычаями  проведения этого  веселого праздника, так как  непосредственное участие в торжестве  оставляет более полное и совершенное представления о нем, предоставляет воспитанникам возможность понять смысл этого замечательного праздника. Поэтому и возникла идея в проведении праздничного гуляния «Масленица» силами педагогов, родителей и ребят.  </a:t>
            </a:r>
          </a:p>
          <a:p>
            <a:r>
              <a:rPr lang="ru-RU" sz="1600" dirty="0"/>
              <a:t>Познакомив ребят с обычаями проведения Масленицы, наша творческая группа старалась, чтобы они были не просто наблюдателями, а принимали непосредственное участие в празднике.</a:t>
            </a:r>
          </a:p>
          <a:p>
            <a:r>
              <a:rPr lang="ru-RU" sz="1600" b="1" dirty="0"/>
              <a:t> </a:t>
            </a:r>
            <a:endParaRPr lang="ru-RU" sz="1600" dirty="0"/>
          </a:p>
          <a:p>
            <a:endParaRPr lang="ru-RU" sz="1600" dirty="0"/>
          </a:p>
          <a:p>
            <a:pPr algn="ctr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9533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диции маслениц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8001000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36371"/>
            <a:ext cx="868680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b="1" dirty="0"/>
              <a:t>РЕАЛИЗАЦИЯ ПРОЕКТА</a:t>
            </a:r>
            <a:endParaRPr lang="ru-RU" sz="1400" dirty="0"/>
          </a:p>
          <a:p>
            <a:r>
              <a:rPr lang="ru-RU" sz="1400" dirty="0"/>
              <a:t>1.Беседа с детьми о празднике Масленица в древности и  в наше    время.</a:t>
            </a:r>
          </a:p>
          <a:p>
            <a:r>
              <a:rPr lang="ru-RU" sz="1400" dirty="0"/>
              <a:t>2.Чтение художественной, познавательной литературы по теме.</a:t>
            </a:r>
          </a:p>
          <a:p>
            <a:r>
              <a:rPr lang="ru-RU" sz="1400" dirty="0"/>
              <a:t>3.Разучивание песен  и  </a:t>
            </a:r>
            <a:r>
              <a:rPr lang="ru-RU" sz="1400" dirty="0" err="1"/>
              <a:t>закличек</a:t>
            </a:r>
            <a:r>
              <a:rPr lang="ru-RU" sz="1400" dirty="0"/>
              <a:t>, частушек про Масленицу.</a:t>
            </a:r>
          </a:p>
          <a:p>
            <a:r>
              <a:rPr lang="ru-RU" sz="1400" dirty="0"/>
              <a:t>4.Рассматривание сюжетных картин, иллюстраций, фотографий по теме.</a:t>
            </a:r>
          </a:p>
          <a:p>
            <a:r>
              <a:rPr lang="ru-RU" sz="1400" dirty="0"/>
              <a:t>5.Художественно-творческая деятельность:</a:t>
            </a:r>
          </a:p>
          <a:p>
            <a:r>
              <a:rPr lang="ru-RU" sz="1400" dirty="0"/>
              <a:t>а) изготовление кукол «Масленица»;</a:t>
            </a:r>
          </a:p>
          <a:p>
            <a:r>
              <a:rPr lang="ru-RU" sz="1400" dirty="0"/>
              <a:t>б) оформление стенда с детскими поделками;</a:t>
            </a:r>
          </a:p>
          <a:p>
            <a:r>
              <a:rPr lang="ru-RU" sz="1400" dirty="0"/>
              <a:t>в) игры-хороводы, эстафеты;</a:t>
            </a:r>
          </a:p>
          <a:p>
            <a:r>
              <a:rPr lang="ru-RU" sz="1400" dirty="0"/>
              <a:t>г) лепка из пластилина, аппликация.</a:t>
            </a:r>
          </a:p>
          <a:p>
            <a:r>
              <a:rPr lang="ru-RU" sz="1400" dirty="0"/>
              <a:t> </a:t>
            </a:r>
          </a:p>
          <a:p>
            <a:r>
              <a:rPr lang="en-US" sz="1400" b="1" dirty="0"/>
              <a:t>I</a:t>
            </a:r>
            <a:r>
              <a:rPr lang="ru-RU" sz="1400" b="1" dirty="0"/>
              <a:t> ЭТАП – ПОДГОТОВИТЕЛЬНЫЙ</a:t>
            </a:r>
            <a:endParaRPr lang="ru-RU" sz="1400" dirty="0"/>
          </a:p>
          <a:p>
            <a:r>
              <a:rPr lang="ru-RU" sz="1400" dirty="0"/>
              <a:t>-Составление плана проведения проекта «Широкая масленица».</a:t>
            </a:r>
          </a:p>
          <a:p>
            <a:r>
              <a:rPr lang="ru-RU" sz="1400" dirty="0"/>
              <a:t>-Обсуждения вариантов проведения и возможностей участия в празднике родителей и детей.</a:t>
            </a:r>
          </a:p>
          <a:p>
            <a:r>
              <a:rPr lang="ru-RU" sz="1400" dirty="0"/>
              <a:t>-Планирование  и проведение занятий, игровой деятельности  с детьми. </a:t>
            </a:r>
          </a:p>
          <a:p>
            <a:r>
              <a:rPr lang="ru-RU" sz="1400" dirty="0"/>
              <a:t>-Подбор необходимых атрибутов для игр.</a:t>
            </a:r>
          </a:p>
          <a:p>
            <a:r>
              <a:rPr lang="ru-RU" sz="1400" dirty="0"/>
              <a:t>-Разучивание песен, частушек, поговорок, загадок, </a:t>
            </a:r>
            <a:r>
              <a:rPr lang="ru-RU" sz="1400" dirty="0" err="1"/>
              <a:t>закличек</a:t>
            </a:r>
            <a:r>
              <a:rPr lang="ru-RU" sz="1400" dirty="0"/>
              <a:t> для выступления во время праздника.</a:t>
            </a:r>
          </a:p>
          <a:p>
            <a:r>
              <a:rPr lang="ru-RU" sz="1400" dirty="0"/>
              <a:t>-Организация места проведения праздника.</a:t>
            </a:r>
          </a:p>
          <a:p>
            <a:r>
              <a:rPr lang="ru-RU" sz="1400" dirty="0"/>
              <a:t>-Обсуждение оформления группы.</a:t>
            </a:r>
          </a:p>
          <a:p>
            <a:r>
              <a:rPr lang="ru-RU" sz="1400" dirty="0"/>
              <a:t> </a:t>
            </a:r>
          </a:p>
          <a:p>
            <a:r>
              <a:rPr lang="en-US" sz="1400" b="1" dirty="0"/>
              <a:t>II </a:t>
            </a:r>
            <a:r>
              <a:rPr lang="ru-RU" sz="1400" b="1" dirty="0"/>
              <a:t>ЭТАП- ВНЕДРЕНЧЕСКИЙ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НАПРАВЛЕНИЯ НА  </a:t>
            </a:r>
            <a:r>
              <a:rPr lang="en-US" sz="1400" b="1" dirty="0"/>
              <a:t>II</a:t>
            </a:r>
            <a:r>
              <a:rPr lang="ru-RU" sz="1400" b="1" dirty="0"/>
              <a:t>  ЭТАПЕ:</a:t>
            </a:r>
            <a:endParaRPr lang="ru-RU" sz="1400" dirty="0"/>
          </a:p>
          <a:p>
            <a:r>
              <a:rPr lang="ru-RU" sz="1400" dirty="0"/>
              <a:t>­-Проведение каждого дня масленичной недели по плану в НОД, в игровой деятельности, в режимных моментах, на прогулке. </a:t>
            </a:r>
          </a:p>
          <a:p>
            <a:r>
              <a:rPr lang="ru-RU" sz="1400" dirty="0"/>
              <a:t>-Оформление уголка для родителей с информацией о Масленице.</a:t>
            </a:r>
          </a:p>
          <a:p>
            <a:r>
              <a:rPr lang="ru-RU" sz="1400" dirty="0"/>
              <a:t>-Выставка детских работ (рисунков, лепки) на тему «Масленица».</a:t>
            </a:r>
          </a:p>
          <a:p>
            <a:r>
              <a:rPr lang="ru-RU" sz="1400" dirty="0"/>
              <a:t>-Совместное участие детей и родителей  в изготовлении куклы «Масленицы»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dirty="0"/>
              <a:t> </a:t>
            </a:r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6424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диции маслениц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8001000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36371"/>
            <a:ext cx="8686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b="1" dirty="0"/>
              <a:t>III</a:t>
            </a:r>
            <a:r>
              <a:rPr lang="ru-RU" b="1" dirty="0"/>
              <a:t>ЭТАП – КОНТРОЛЬНО-ОЦЕНОЧНЫЙ:</a:t>
            </a:r>
            <a:endParaRPr lang="ru-RU" dirty="0"/>
          </a:p>
          <a:p>
            <a:r>
              <a:rPr lang="ru-RU" dirty="0"/>
              <a:t>Планируя проект, наша творческая группа ставила перед собой цель – развить  познавательный интерес детей, расширить представления о христианском празднике, вызвать положительно-эмоциональное и осознанное отношение к празднику, сформировать  навыки культурного поведения во время проведения мероприятий, формировать чувство патриотизма, основанного на русских традициях, развивать сотрудничество семьи и ДОУ.</a:t>
            </a:r>
          </a:p>
          <a:p>
            <a:r>
              <a:rPr lang="ru-RU" dirty="0"/>
              <a:t>Использование  проекта в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-образовательном процессе позволило улучшить его содержание. Обеспечило формирование у детей любознательности, стремление изучить обычаи своего народа. Участие в  проекте позволила  развить у них интерес, эстетическую восприимчивость. Подобранные  нами  различные  игры дали возможность развивать у воспитанников чёткую выразительную речь, мимику, движения. Ребята получили возможность ощутить себя свободными, раскрепощенными, обрели уверенность  в своих силах, в умении фантазировать.</a:t>
            </a:r>
          </a:p>
          <a:p>
            <a:r>
              <a:rPr lang="ru-RU" dirty="0"/>
              <a:t>	Анализируя итоги  проекта, наша творческая группа увидела, что не только дети, но и их родители  с огромным интересом включаются в различные виды деятельности. Нам удалось сделать жизнь своих воспитанников увлекательной и содержательной, наполнить её яркими впечатлениями, радостью творчества.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1067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диции маслениц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8001000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36371"/>
            <a:ext cx="868680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  <a:r>
              <a:rPr lang="ru-RU" b="1" dirty="0"/>
              <a:t>СПИСОК ИСПОЛЬЗОВАННОЙ ЛИТЕРАТУРЫ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Агамова</a:t>
            </a:r>
            <a:r>
              <a:rPr lang="ru-RU" dirty="0"/>
              <a:t> Н.С., Морозов И.А., </a:t>
            </a:r>
            <a:r>
              <a:rPr lang="ru-RU" dirty="0" err="1"/>
              <a:t>Слепцова</a:t>
            </a:r>
            <a:r>
              <a:rPr lang="ru-RU" dirty="0"/>
              <a:t> И.С.  Народные игры для детей. Организация, методика, репертуар – Москва. 1995.</a:t>
            </a:r>
          </a:p>
          <a:p>
            <a:r>
              <a:rPr lang="ru-RU" dirty="0"/>
              <a:t>2. </a:t>
            </a:r>
            <a:r>
              <a:rPr lang="ru-RU" dirty="0" err="1"/>
              <a:t>Жаворонушки</a:t>
            </a:r>
            <a:r>
              <a:rPr lang="ru-RU" dirty="0"/>
              <a:t>. Русские песни, прибаутки, скороговорки, считалки, сказки, игры/ сост. Науменко Г. – Москва, 1977-1987, выпуски 1-5.</a:t>
            </a:r>
          </a:p>
          <a:p>
            <a:r>
              <a:rPr lang="ru-RU" dirty="0"/>
              <a:t>3. Корнеева Е.И. Фольклорные праздники  и развлечения в патриотическом воспитании дошкольников. – Москва, 1995.</a:t>
            </a:r>
          </a:p>
          <a:p>
            <a:r>
              <a:rPr lang="ru-RU" dirty="0"/>
              <a:t>4. Литвинова М.Ф. Русские народные подвижные игры. –Москва, 1986.</a:t>
            </a:r>
          </a:p>
          <a:p>
            <a:r>
              <a:rPr lang="ru-RU" dirty="0"/>
              <a:t>5. Петров В.М., Гришина Г.Н.,  Короткова Л.Д.  Зимние праздники, игры и забавы для детей. – Москва, 2001.</a:t>
            </a:r>
          </a:p>
          <a:p>
            <a:r>
              <a:rPr lang="ru-RU" dirty="0"/>
              <a:t>6. «Радуга-дуга». Календарные  песни, </a:t>
            </a:r>
            <a:r>
              <a:rPr lang="ru-RU" dirty="0" err="1"/>
              <a:t>заклички</a:t>
            </a:r>
            <a:r>
              <a:rPr lang="ru-RU" dirty="0"/>
              <a:t>, игры. – Москва, 2010.</a:t>
            </a:r>
          </a:p>
          <a:p>
            <a:r>
              <a:rPr lang="ru-RU" dirty="0"/>
              <a:t>Интернет-источники:</a:t>
            </a:r>
          </a:p>
          <a:p>
            <a:r>
              <a:rPr lang="ru-RU" u="sng" dirty="0">
                <a:hlinkClick r:id="rId4"/>
              </a:rPr>
              <a:t>http://nsportal.ru/</a:t>
            </a:r>
            <a:endParaRPr lang="ru-RU" dirty="0"/>
          </a:p>
          <a:p>
            <a:r>
              <a:rPr lang="ru-RU" u="sng" dirty="0">
                <a:hlinkClick r:id="rId5"/>
              </a:rPr>
              <a:t>http://netolkoeda.com/v-gostiah-u-skazki/maslyona-skazka-o-maslenitse</a:t>
            </a:r>
            <a:endParaRPr lang="ru-RU" dirty="0"/>
          </a:p>
          <a:p>
            <a:r>
              <a:rPr lang="ru-RU" u="sng" dirty="0">
                <a:hlinkClick r:id="rId6"/>
              </a:rPr>
              <a:t>http://deti-online.com/zagadki/zagadki-k-prazdnikam/zagadki-pro-maslenicu/</a:t>
            </a:r>
            <a:endParaRPr lang="ru-RU" dirty="0"/>
          </a:p>
          <a:p>
            <a:r>
              <a:rPr lang="ru-RU" u="sng" dirty="0">
                <a:hlinkClick r:id="rId7"/>
              </a:rPr>
              <a:t>http://www.babyblog.ru/user/13maria13/3037714</a:t>
            </a:r>
            <a:endParaRPr lang="ru-RU" dirty="0"/>
          </a:p>
          <a:p>
            <a:r>
              <a:rPr lang="ru-RU" u="sng" dirty="0">
                <a:hlinkClick r:id="rId8"/>
              </a:rPr>
              <a:t>http://www.ostrovskazok.ru/maslenitsa/pesenki-i-zaklichki-na-maslenitsu-2</a:t>
            </a:r>
            <a:endParaRPr lang="ru-RU" dirty="0"/>
          </a:p>
          <a:p>
            <a:r>
              <a:rPr lang="ru-RU" u="sng" dirty="0">
                <a:hlinkClick r:id="rId9"/>
              </a:rPr>
              <a:t>http://luntiki.ru/blog/chastushki/670.html</a:t>
            </a:r>
            <a:endParaRPr lang="ru-RU" dirty="0"/>
          </a:p>
          <a:p>
            <a:r>
              <a:rPr lang="ru-RU" u="sng" dirty="0">
                <a:hlinkClick r:id="rId10"/>
              </a:rPr>
              <a:t>http://maminsite.ru/holiday.files/maslenitsa3.html</a:t>
            </a:r>
            <a:endParaRPr lang="ru-RU" dirty="0"/>
          </a:p>
          <a:p>
            <a:r>
              <a:rPr lang="ru-RU" u="sng" dirty="0">
                <a:hlinkClick r:id="rId11"/>
              </a:rPr>
              <a:t>http://traditio-ru.org/wiki/%CC%E0%F1%EB%E5%ED%E8%F6%E0</a:t>
            </a:r>
            <a:endParaRPr lang="ru-RU" dirty="0"/>
          </a:p>
          <a:p>
            <a:r>
              <a:rPr lang="ru-RU" u="sng" dirty="0">
                <a:hlinkClick r:id="rId12"/>
              </a:rPr>
              <a:t>http://rukotvo.ru/site/index.php/component/idoblog/viewpost/289.html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pPr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1149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масленница\DSCN0405.JPG"/>
          <p:cNvPicPr/>
          <p:nvPr/>
        </p:nvPicPr>
        <p:blipFill rotWithShape="1">
          <a:blip r:embed="rId2" cstate="print"/>
          <a:srcRect t="-3258" b="3258"/>
          <a:stretch/>
        </p:blipFill>
        <p:spPr bwMode="auto">
          <a:xfrm>
            <a:off x="0" y="2708920"/>
            <a:ext cx="5218250" cy="33123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масленница\DSCN04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92100" y="2566566"/>
            <a:ext cx="3275049" cy="36742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6" y="764705"/>
            <a:ext cx="6798734" cy="14545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Фотоотчет проекта детского сада № 388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7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масленница\DSCN04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960440" cy="29523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масленница\DSCN04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3"/>
            <a:ext cx="4968552" cy="35283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401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7\Desktop\фото д.сад\P20754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032448" cy="26197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\Desktop\фото д.сад\P21254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84451"/>
            <a:ext cx="5112568" cy="285286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449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485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Gabriola</vt:lpstr>
      <vt:lpstr>Garamond</vt:lpstr>
      <vt:lpstr>Times New Roman</vt:lpstr>
      <vt:lpstr>Натуральные материалы</vt:lpstr>
      <vt:lpstr>Презентация PowerPoint</vt:lpstr>
      <vt:lpstr>          ЦЕЛЬ:  -Привлечь внимание детей, привить любовь  к народным традициям. -Вызвать положительные эмоции через участие в мероприятиях, приобщить воспитанников и их родителей  к обычаю проведения Масленицы. -Формировать чувство патриотизма, основанного на русских традициях. -Развивать сотрудничество семьи и ДОУ.   ОЖИДАЕМЫЕ РЕЗУЛЬТАТЫ: -Познакомить с происхождением древнего праздника Масленицы, его традициями и обычаями; -Познакомить со смыслом каждого дня этого праздника; -Возродить интерес к обрядовым русским праздникам; -Обогатить духовный мир детей; -Вызвать  эмоциональное сопереживание через участие в игре-действии,    формировать эмоционально-эстетическую отзывчивость и интерес к народному творчеству; -Создать атмосферу радости от приобщения к родной культуре; -Повысить познавательный  интерес среди воспитанников  к родной истории.   ПРОБЛЕМА: удалось ли приобщить детей к русским традициям через праздник Масленица?   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Фотоотчет проекта детского сада № 388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ШИРОКАЯ МАСЛЕНИЦА</dc:title>
  <dc:creator>7</dc:creator>
  <cp:lastModifiedBy>Sadik</cp:lastModifiedBy>
  <cp:revision>28</cp:revision>
  <dcterms:created xsi:type="dcterms:W3CDTF">2014-02-21T16:03:14Z</dcterms:created>
  <dcterms:modified xsi:type="dcterms:W3CDTF">2015-11-25T08:26:03Z</dcterms:modified>
</cp:coreProperties>
</file>