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7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2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10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0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6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9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6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72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8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9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2FB29-6133-41B2-BBAE-AE1892CB0619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A3F2-329F-4B4E-B91B-E1324C4736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76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97872"/>
            <a:ext cx="3735977" cy="31507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800" y="397871"/>
            <a:ext cx="4206465" cy="31507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850276"/>
            <a:ext cx="3735977" cy="28019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869" y="3850275"/>
            <a:ext cx="4164396" cy="28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21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996825"/>
            <a:ext cx="2902131" cy="30575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58"/>
          <a:stretch/>
        </p:blipFill>
        <p:spPr>
          <a:xfrm>
            <a:off x="974815" y="818604"/>
            <a:ext cx="4472396" cy="26561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526" y="3623757"/>
            <a:ext cx="2191703" cy="32342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451" y="818604"/>
            <a:ext cx="4548411" cy="25681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92" y="3801291"/>
            <a:ext cx="2581680" cy="30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55" y="531766"/>
            <a:ext cx="4873286" cy="26033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03" y="251652"/>
            <a:ext cx="3667669" cy="298793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97" y="3649010"/>
            <a:ext cx="2495458" cy="30652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853" y="3944983"/>
            <a:ext cx="2819650" cy="24196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816" y="3944983"/>
            <a:ext cx="3629433" cy="24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47" y="529590"/>
            <a:ext cx="4442374" cy="33762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838200"/>
            <a:ext cx="3592286" cy="3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5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</cp:revision>
  <dcterms:created xsi:type="dcterms:W3CDTF">2016-12-13T12:30:41Z</dcterms:created>
  <dcterms:modified xsi:type="dcterms:W3CDTF">2016-12-13T12:41:41Z</dcterms:modified>
</cp:coreProperties>
</file>