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CA88-10DD-4BCD-AA7D-8E48A4B42F1C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12C1-7C9A-482E-8ED5-71F391CA7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- класс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«Первые механизмы. Хоккеист»</a:t>
            </a:r>
            <a:b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shiba\Desktop\ГМО\DSC0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553519" cy="2665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4088" y="443711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Светлана Николаевна;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Шустикова Вера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Красноуфимск 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shiba\Desktop\ГМО\DSC0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4173428" cy="3129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Toshiba\Desktop\ГМО\DSC0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91676"/>
            <a:ext cx="7673935" cy="5755225"/>
          </a:xfrm>
          <a:prstGeom prst="rect">
            <a:avLst/>
          </a:prstGeom>
          <a:noFill/>
        </p:spPr>
      </p:pic>
      <p:pic>
        <p:nvPicPr>
          <p:cNvPr id="6" name="Picture 4" descr="C:\Users\Toshiba\Desktop\ГМО\DSC02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553954" cy="2665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Toshiba\Desktop\ГМО\DSC02041.JPG"/>
          <p:cNvPicPr>
            <a:picLocks noChangeAspect="1" noChangeArrowheads="1"/>
          </p:cNvPicPr>
          <p:nvPr/>
        </p:nvPicPr>
        <p:blipFill>
          <a:blip r:embed="rId5" cstate="print"/>
          <a:srcRect l="47121" t="9373" r="13058" b="32554"/>
          <a:stretch>
            <a:fillRect/>
          </a:stretch>
        </p:blipFill>
        <p:spPr bwMode="auto">
          <a:xfrm>
            <a:off x="5652120" y="3539262"/>
            <a:ext cx="2880320" cy="315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Приглашаю всех друзей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собирать скорей.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 взрослым интересно: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играть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полезно!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ГМО\DSC02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4220735" cy="3165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Toshiba\Desktop\ГМО\DSC0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82138"/>
            <a:ext cx="4102035" cy="3076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1" y="90872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ЛЕГО можно все собрать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фантазию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даже, хоккеиста в срок,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«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нам помог. 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ГМО\DSC0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316054" cy="3236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Toshiba\Desktop\ГМО\DSC0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428992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Toshiba\Desktop\ГМО\DSC02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050" y="3645024"/>
            <a:ext cx="3653357" cy="2739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 —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сложили все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детали, 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хоккеистом у нас стали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Собрали мы ворота. Вот.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Шайбу отправили в полет.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Муниципальное автономное дошкольное образовательное учреждение  Центр Развития Ребенка – детский сад   Мастер - класс  «Первые механизмы. Хоккеист»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Admin</cp:lastModifiedBy>
  <cp:revision>8</cp:revision>
  <dcterms:created xsi:type="dcterms:W3CDTF">2017-01-24T09:07:27Z</dcterms:created>
  <dcterms:modified xsi:type="dcterms:W3CDTF">2017-01-24T17:45:07Z</dcterms:modified>
</cp:coreProperties>
</file>