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0" r:id="rId6"/>
    <p:sldId id="263" r:id="rId7"/>
    <p:sldId id="262" r:id="rId8"/>
    <p:sldId id="25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puzo.com/uploads/posts/2015-08/1440169868_dsc0252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артинки\фон\i 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0622" y="260648"/>
            <a:ext cx="89227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Профессиональный конкурс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поваров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7931" y="2276872"/>
            <a:ext cx="77881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«Моя профессия –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повар детского сада»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5" name="Picture 3" descr="C:\Users\Пользователь\Desktop\повар 2017\0_c0dfd_e00d7929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31197"/>
            <a:ext cx="1800200" cy="272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66585" y="4437112"/>
            <a:ext cx="446923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Подготовила: 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Музыкальный руководитель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категории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Рещикова Н.В.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 «Детский сад №6 «Березка»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 Кяхта, Республика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урятия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017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повар 2017\133248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8665" y="1196752"/>
            <a:ext cx="7306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 вкусненькое детям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37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ртинки\фон\i 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8011" y="105796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 smtClean="0">
                <a:latin typeface="Comic Sans MS" panose="030F0702030302020204" pitchFamily="66" charset="0"/>
              </a:rPr>
              <a:t>"</a:t>
            </a:r>
            <a:r>
              <a:rPr lang="ru-RU" sz="2400" dirty="0">
                <a:latin typeface="Comic Sans MS" panose="030F0702030302020204" pitchFamily="66" charset="0"/>
              </a:rPr>
              <a:t>Восхитительные тефтельки! - воскликнул </a:t>
            </a:r>
            <a:r>
              <a:rPr lang="ru-RU" sz="2400" dirty="0" err="1">
                <a:latin typeface="Comic Sans MS" panose="030F0702030302020204" pitchFamily="66" charset="0"/>
              </a:rPr>
              <a:t>Карлсон</a:t>
            </a:r>
            <a:r>
              <a:rPr lang="ru-RU" sz="2400" dirty="0">
                <a:latin typeface="Comic Sans MS" panose="030F0702030302020204" pitchFamily="66" charset="0"/>
              </a:rPr>
              <a:t>. - На редкость вкусные тефтельки!"  Спорим, что даже самый капризный малоежка не откажется от таких на обед, ведь приготовит их "самый лучший в мире специалист по тефтелям" - мама.</a:t>
            </a:r>
          </a:p>
        </p:txBody>
      </p:sp>
      <p:pic>
        <p:nvPicPr>
          <p:cNvPr id="2050" name="Picture 2" descr="C:\Users\Пользователь\Desktop\повар 2017\105123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9115" y="3140968"/>
            <a:ext cx="2522424" cy="246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4376" y="260648"/>
            <a:ext cx="820449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base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Тефтели для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Карлсона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Пользователь\Desktop\Конкурс поваров\6 САД\DSCN59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4680520" cy="351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670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ртинки\фон\i 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188640"/>
            <a:ext cx="5561919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Слоёная каша 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«Три в одном»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http://vpuzo.com/uploads/posts/2015-08/1440169868_dsc02521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04" y="2060848"/>
            <a:ext cx="369375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s://img-fotki.yandex.ru/get/9302/134091466.a0/0_c0e07_de05578e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6594" y="3140968"/>
            <a:ext cx="2590073" cy="326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6533519" y="1844824"/>
            <a:ext cx="2303148" cy="1296144"/>
          </a:xfrm>
          <a:prstGeom prst="cloudCallout">
            <a:avLst>
              <a:gd name="adj1" fmla="val -15336"/>
              <a:gd name="adj2" fmla="val 8815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13742" y="2077397"/>
            <a:ext cx="1742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Пустяки !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Дело-то житейское !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Пользователь\Desktop\Конкурс поваров\6 САД\DSCN59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46" y="3717032"/>
            <a:ext cx="3754264" cy="2815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347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ртинки\фон\i 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249" y="519063"/>
            <a:ext cx="8288595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Тыквенные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маффины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cs608816.vk.me/v608816415/90be/8h8cxK6inv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0157" y="2879010"/>
            <a:ext cx="2520280" cy="29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155606" y="1268760"/>
            <a:ext cx="2670925" cy="1802233"/>
          </a:xfrm>
          <a:prstGeom prst="cloudCallout">
            <a:avLst>
              <a:gd name="adj1" fmla="val -15336"/>
              <a:gd name="adj2" fmla="val 8815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9734" y="1501333"/>
            <a:ext cx="22400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Я мужчина хоть куда !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Ну в полном расцвете сил !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Пользователь\Desktop\Конкурс поваров\6 САД\DSCN59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96574"/>
            <a:ext cx="5305320" cy="3978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347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ртинки\фон\i 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069" y="211025"/>
            <a:ext cx="6054863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Манные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фигурки</a:t>
            </a:r>
          </a:p>
          <a:p>
            <a:pPr fontAlgn="base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с абрикосами</a:t>
            </a:r>
          </a:p>
        </p:txBody>
      </p:sp>
      <p:pic>
        <p:nvPicPr>
          <p:cNvPr id="2052" name="Picture 4" descr="https://im2-tub-ru.yandex.net/i?id=6b47ef3d838ca9a08c6c169578786ddf&amp;n=33&amp;h=215&amp;w=3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14" b="99070" l="49521" r="891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476" r="11483"/>
          <a:stretch/>
        </p:blipFill>
        <p:spPr bwMode="auto">
          <a:xfrm>
            <a:off x="6676129" y="1736260"/>
            <a:ext cx="2592288" cy="386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6444208" y="440115"/>
            <a:ext cx="2679639" cy="1525235"/>
          </a:xfrm>
          <a:prstGeom prst="cloudCallout">
            <a:avLst>
              <a:gd name="adj1" fmla="val 8726"/>
              <a:gd name="adj2" fmla="val 1191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00279" y="787233"/>
            <a:ext cx="2167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Простите, у вас можно тут приземлиться ?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Пользователь\Desktop\Конкурс поваров\6 САД\DSCN59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5004048" cy="3753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347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ртинки\фон\i 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Черничный компот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6696744" cy="3951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95736" y="474431"/>
            <a:ext cx="668804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Черничный компот</a:t>
            </a:r>
          </a:p>
        </p:txBody>
      </p:sp>
      <p:pic>
        <p:nvPicPr>
          <p:cNvPr id="3076" name="Picture 4" descr="http://wiki-sibiriada.ru/images/9/90/%D0%9A%D0%B0%D1%80%D0%BB%D1%81%D0%BE%D0%BD%D1%87%D0%B8%D0%BA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" b="100000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4544" y="2431379"/>
            <a:ext cx="4228728" cy="422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 flipH="1">
            <a:off x="971600" y="1268760"/>
            <a:ext cx="2670925" cy="1802233"/>
          </a:xfrm>
          <a:prstGeom prst="cloudCallout">
            <a:avLst>
              <a:gd name="adj1" fmla="val 17343"/>
              <a:gd name="adj2" fmla="val 8277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47665" y="1635857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Малыш !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Со мной не соскучишься !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овар 2017\10845_ec1ab059ca9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r="12647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230351"/>
            <a:ext cx="657744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А мы тут, знаете, всё</a:t>
            </a:r>
          </a:p>
          <a:p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п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люшками балуемся!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8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повар 2017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повар 2017\0_c0dfd_e00d7929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65" y="1916832"/>
            <a:ext cx="1800200" cy="272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3965" y="404664"/>
            <a:ext cx="775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0258" y="1349261"/>
            <a:ext cx="51155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Подошла кому пора-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На судьбу не сетуя,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Поступайте в повара,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От души советуем.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Пусть встаём мы до зори,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На работе весело,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Повар, что не говори –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Славная профессия!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8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142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2016-10-26T04:49:31Z</dcterms:created>
  <dcterms:modified xsi:type="dcterms:W3CDTF">2017-01-27T08:46:16Z</dcterms:modified>
</cp:coreProperties>
</file>