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56" r:id="rId4"/>
    <p:sldId id="262" r:id="rId5"/>
    <p:sldId id="263" r:id="rId6"/>
    <p:sldId id="264" r:id="rId7"/>
    <p:sldId id="261" r:id="rId8"/>
    <p:sldId id="260" r:id="rId9"/>
    <p:sldId id="268" r:id="rId10"/>
    <p:sldId id="269" r:id="rId11"/>
    <p:sldId id="271" r:id="rId12"/>
    <p:sldId id="272" r:id="rId13"/>
    <p:sldId id="276" r:id="rId14"/>
    <p:sldId id="273" r:id="rId15"/>
    <p:sldId id="274" r:id="rId16"/>
    <p:sldId id="277" r:id="rId17"/>
    <p:sldId id="279" r:id="rId18"/>
    <p:sldId id="275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694C-D549-4478-82C1-65B87312451F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9E09F7-347C-4884-A4C5-0C730B9C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694C-D549-4478-82C1-65B87312451F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9F7-347C-4884-A4C5-0C730B9C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694C-D549-4478-82C1-65B87312451F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9F7-347C-4884-A4C5-0C730B9C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694C-D549-4478-82C1-65B87312451F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9E09F7-347C-4884-A4C5-0C730B9C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694C-D549-4478-82C1-65B87312451F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9F7-347C-4884-A4C5-0C730B9CA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694C-D549-4478-82C1-65B87312451F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9F7-347C-4884-A4C5-0C730B9C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694C-D549-4478-82C1-65B87312451F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9E09F7-347C-4884-A4C5-0C730B9CA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694C-D549-4478-82C1-65B87312451F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9F7-347C-4884-A4C5-0C730B9C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694C-D549-4478-82C1-65B87312451F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9F7-347C-4884-A4C5-0C730B9C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694C-D549-4478-82C1-65B87312451F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9F7-347C-4884-A4C5-0C730B9C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694C-D549-4478-82C1-65B87312451F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9F7-347C-4884-A4C5-0C730B9CA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CB694C-D549-4478-82C1-65B87312451F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9E09F7-347C-4884-A4C5-0C730B9CA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eshka.ru/wp-content/uploads/2015/05/kartinki_koshkin_dom_1-500x3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8358246" cy="3429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8501122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«Тили – бом».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к занятию по ОБЖ для младшей группы.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Составлена Карсаковой М.Г.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МДОУ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Кизильский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Д/С №3 /2017г/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643577"/>
            <a:ext cx="835824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</a:t>
            </a:r>
            <a:r>
              <a:rPr lang="ru-RU" sz="32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лексической теме: </a:t>
            </a:r>
            <a:endParaRPr lang="ru-RU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«Народная культура и традиции»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pandia.ru/text/79/153/images/image005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286676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andia.ru/text/79/153/images/image001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5929354" cy="59710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dk-prikamie.ru/wp-content/uploads/2016/12/detsky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6072230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kazka-serpuhov.ucoz.ru/security/risunok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442fz.volganet.ru/upload/iblock/106/moi_dokumen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6929486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bezopasnost-detej.ru/images/2013/128-1-pozharnaya-bezopasnost-kartinki-dlya-det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6572296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ladushki150.caduk.ru/images/8genshlgr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00" cy="6048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teshka.ru/wp-content/uploads/2013/05/kartinkipozharnu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01050" cy="5667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detsad17-alenka.ucoz.ru/Bezopasnost/PPgB/DETYAM/4998936_det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5643602" cy="58655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rnews.ru/wp-content/uploads/2014/03/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57911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143512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Берегите себя!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14344" y="714356"/>
            <a:ext cx="82153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Цели:</a:t>
            </a:r>
          </a:p>
          <a:p>
            <a:endParaRPr lang="ru-RU" sz="24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способствовать умению быть всегда осторожными с огнем;</a:t>
            </a:r>
          </a:p>
          <a:p>
            <a:endParaRPr lang="ru-RU" sz="24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подвести к пониманию того, что неосторожные действия могут привести к пожару;</a:t>
            </a:r>
          </a:p>
          <a:p>
            <a:endParaRPr lang="ru-RU" sz="24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формировать умение узнавать и правильно  называть пожарную машину, выделять её цвет и размер;</a:t>
            </a:r>
          </a:p>
          <a:p>
            <a:endParaRPr lang="ru-RU" sz="24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ознакомить с номером пожарной охраны.</a:t>
            </a:r>
            <a:endParaRPr lang="ru-RU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xxlbook.ru/imgh9802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761" cy="61614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.labirint.ru/images/comments_pic/1244/02lab4gmo1351471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48694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.labirint.ru/images/comments_pic/0836/01labl8m412204639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429684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.labirint.ru/images/comments_pic/0836/02labl8m41220463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s.myshared.ru/5/364894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15" y="285728"/>
            <a:ext cx="8739303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ognovse.ru/mogno/842/841227/841227_html_7457ac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62221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ltufievo.mos.ru/files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50"/>
            <a:ext cx="8072494" cy="62151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83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74</cp:revision>
  <dcterms:created xsi:type="dcterms:W3CDTF">2017-01-12T16:21:58Z</dcterms:created>
  <dcterms:modified xsi:type="dcterms:W3CDTF">2017-01-15T02:41:47Z</dcterms:modified>
</cp:coreProperties>
</file>