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5" r:id="rId16"/>
    <p:sldId id="276" r:id="rId17"/>
    <p:sldId id="277" r:id="rId18"/>
    <p:sldId id="279" r:id="rId19"/>
    <p:sldId id="280" r:id="rId20"/>
    <p:sldId id="270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453" autoAdjust="0"/>
  </p:normalViewPr>
  <p:slideViewPr>
    <p:cSldViewPr>
      <p:cViewPr varScale="1">
        <p:scale>
          <a:sx n="74" d="100"/>
          <a:sy n="74" d="100"/>
        </p:scale>
        <p:origin x="-970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A5A50-4262-4E52-B1BE-52026C8189B5}" type="datetimeFigureOut">
              <a:rPr lang="ru-RU" smtClean="0"/>
              <a:pPr/>
              <a:t>12/02/17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10492-507F-4C7E-85E8-0D84EA63C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10492-507F-4C7E-85E8-0D84EA63C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243-ACF6-4AC1-9920-F7EC723B3F24}" type="datetimeFigureOut">
              <a:rPr lang="ru-RU" smtClean="0"/>
              <a:pPr/>
              <a:t>12/02/17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243-ACF6-4AC1-9920-F7EC723B3F24}" type="datetimeFigureOut">
              <a:rPr lang="ru-RU" smtClean="0"/>
              <a:pPr/>
              <a:t>12/02/17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243-ACF6-4AC1-9920-F7EC723B3F24}" type="datetimeFigureOut">
              <a:rPr lang="ru-RU" smtClean="0"/>
              <a:pPr/>
              <a:t>12/02/17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243-ACF6-4AC1-9920-F7EC723B3F24}" type="datetimeFigureOut">
              <a:rPr lang="ru-RU" smtClean="0"/>
              <a:pPr/>
              <a:t>12/02/17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243-ACF6-4AC1-9920-F7EC723B3F24}" type="datetimeFigureOut">
              <a:rPr lang="ru-RU" smtClean="0"/>
              <a:pPr/>
              <a:t>12/02/17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243-ACF6-4AC1-9920-F7EC723B3F24}" type="datetimeFigureOut">
              <a:rPr lang="ru-RU" smtClean="0"/>
              <a:pPr/>
              <a:t>12/02/17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243-ACF6-4AC1-9920-F7EC723B3F24}" type="datetimeFigureOut">
              <a:rPr lang="ru-RU" smtClean="0"/>
              <a:pPr/>
              <a:t>12/02/17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243-ACF6-4AC1-9920-F7EC723B3F24}" type="datetimeFigureOut">
              <a:rPr lang="ru-RU" smtClean="0"/>
              <a:pPr/>
              <a:t>12/02/17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243-ACF6-4AC1-9920-F7EC723B3F24}" type="datetimeFigureOut">
              <a:rPr lang="ru-RU" smtClean="0"/>
              <a:pPr/>
              <a:t>12/02/17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243-ACF6-4AC1-9920-F7EC723B3F24}" type="datetimeFigureOut">
              <a:rPr lang="ru-RU" smtClean="0"/>
              <a:pPr/>
              <a:t>12/02/17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243-ACF6-4AC1-9920-F7EC723B3F24}" type="datetimeFigureOut">
              <a:rPr lang="ru-RU" smtClean="0"/>
              <a:pPr/>
              <a:t>12/02/17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50243-ACF6-4AC1-9920-F7EC723B3F24}" type="datetimeFigureOut">
              <a:rPr lang="ru-RU" smtClean="0"/>
              <a:pPr/>
              <a:t>12/02/17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7772400" cy="1898653"/>
          </a:xfrm>
        </p:spPr>
        <p:txBody>
          <a:bodyPr>
            <a:normAutofit fontScale="90000"/>
          </a:bodyPr>
          <a:lstStyle/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МАДОУ «Центр</a:t>
            </a:r>
            <a:r>
              <a:rPr lang="ru-RU" sz="1600" b="1" baseline="0" dirty="0" smtClean="0">
                <a:latin typeface="Times New Roman" pitchFamily="18" charset="0"/>
                <a:cs typeface="Times New Roman" pitchFamily="18" charset="0"/>
              </a:rPr>
              <a:t> развития ребенка –детский сад № 2                                                                                         г. Шебекино Белгородской области»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5300" dirty="0" smtClean="0">
                <a:latin typeface="Monotype Corsiva" pitchFamily="66" charset="0"/>
              </a:rPr>
              <a:t>Максимальная реализация образовательного потенциала пространства ДОО через организацию развивающей</a:t>
            </a:r>
            <a:r>
              <a:rPr lang="ru-RU" sz="5300" baseline="0" dirty="0" smtClean="0">
                <a:latin typeface="Monotype Corsiva" pitchFamily="66" charset="0"/>
              </a:rPr>
              <a:t> среды.</a:t>
            </a: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86388"/>
            <a:ext cx="6400800" cy="35241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5286388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Составитель: воспитатель  Анисимова Е.В.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468544" cy="701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412776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itchFamily="18" charset="0"/>
              </a:rPr>
              <a:t>7. Доступность для детей.</a:t>
            </a:r>
            <a:endParaRPr lang="ru-RU" sz="2000" dirty="0"/>
          </a:p>
        </p:txBody>
      </p:sp>
      <p:pic>
        <p:nvPicPr>
          <p:cNvPr id="5" name="Рисунок 4" descr="C:\Documents and Settings\катя\Local Settings\Temporary Internet Files\Content.Word\MNA_3327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23728" y="2060848"/>
            <a:ext cx="46085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88292"/>
          </a:xfrm>
          <a:prstGeom prst="rect">
            <a:avLst/>
          </a:prstGeom>
          <a:noFill/>
        </p:spPr>
      </p:pic>
      <p:pic>
        <p:nvPicPr>
          <p:cNvPr id="7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929290" y="5929306"/>
            <a:ext cx="3214710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908720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itchFamily="18" charset="0"/>
              </a:rPr>
              <a:t>8. Безопасность. </a:t>
            </a:r>
            <a:r>
              <a:rPr lang="ru-RU" sz="2000" dirty="0" smtClean="0">
                <a:cs typeface="Times New Roman" pitchFamily="18" charset="0"/>
              </a:rPr>
              <a:t> Все предметы РППС безопасны для детей, соответствуют их возрастной категории.</a:t>
            </a:r>
            <a:endParaRPr lang="ru-RU" sz="2000" dirty="0"/>
          </a:p>
        </p:txBody>
      </p:sp>
      <p:pic>
        <p:nvPicPr>
          <p:cNvPr id="5" name="Рисунок 4" descr="C:\Documents and Settings\катя\Local Settings\Temporary Internet Files\Content.Word\MNA_3319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1720" y="2060848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929290" y="5929306"/>
            <a:ext cx="3214710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836712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itchFamily="18" charset="0"/>
              </a:rPr>
              <a:t>Согласно ФГОС пространство группы</a:t>
            </a:r>
            <a:r>
              <a:rPr lang="ru-RU" sz="2000" dirty="0" smtClean="0">
                <a:cs typeface="Times New Roman" pitchFamily="18" charset="0"/>
              </a:rPr>
              <a:t> у нас организовано в виде различных зон (центров, уголков)</a:t>
            </a:r>
            <a:endParaRPr lang="ru-RU" sz="2000" b="1" dirty="0"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556792"/>
            <a:ext cx="53285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dirty="0" smtClean="0">
                <a:cs typeface="Times New Roman" pitchFamily="18" charset="0"/>
              </a:rPr>
              <a:t>В среде выделены следующие зоны для разного рода видов активности: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cs typeface="Times New Roman" pitchFamily="18" charset="0"/>
              </a:rPr>
              <a:t>Рабочая</a:t>
            </a:r>
            <a:r>
              <a:rPr lang="ru-RU" dirty="0" smtClean="0">
                <a:cs typeface="Times New Roman" pitchFamily="18" charset="0"/>
              </a:rPr>
              <a:t> (учебная, для экспериментирования)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cs typeface="Times New Roman" pitchFamily="18" charset="0"/>
              </a:rPr>
              <a:t>Активная </a:t>
            </a:r>
            <a:r>
              <a:rPr lang="ru-RU" dirty="0" smtClean="0">
                <a:cs typeface="Times New Roman" pitchFamily="18" charset="0"/>
              </a:rPr>
              <a:t>(для проведения игровой деятельности)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cs typeface="Times New Roman" pitchFamily="18" charset="0"/>
              </a:rPr>
              <a:t>Спокойная </a:t>
            </a:r>
            <a:r>
              <a:rPr lang="ru-RU" dirty="0" smtClean="0">
                <a:cs typeface="Times New Roman" pitchFamily="18" charset="0"/>
              </a:rPr>
              <a:t>(места отдыха, изобразительной деятельности)</a:t>
            </a:r>
          </a:p>
          <a:p>
            <a:pPr marL="342900" indent="-342900">
              <a:buFontTx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катя\Local Settings\Temporary Internet Files\Content.Word\MNA_3316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27784" y="3573016"/>
            <a:ext cx="46085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929290" y="5929306"/>
            <a:ext cx="3214710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928670"/>
            <a:ext cx="6914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В нашем ДОУ следующие зоны для организации РППС:</a:t>
            </a:r>
          </a:p>
          <a:p>
            <a:endParaRPr lang="ru-RU" sz="2000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28053" y="1628800"/>
            <a:ext cx="219181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86182" y="1357298"/>
            <a:ext cx="4714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-для сюжетно-ролевых и режиссерских игр;</a:t>
            </a:r>
          </a:p>
          <a:p>
            <a:pPr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-для познавательной активности;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pic>
        <p:nvPicPr>
          <p:cNvPr id="6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929290" y="5929306"/>
            <a:ext cx="3214710" cy="928694"/>
          </a:xfrm>
          <a:prstGeom prst="rect">
            <a:avLst/>
          </a:prstGeom>
          <a:noFill/>
        </p:spPr>
      </p:pic>
      <p:pic>
        <p:nvPicPr>
          <p:cNvPr id="10" name="Рисунок 9" descr="DSC096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2420888"/>
            <a:ext cx="3960440" cy="297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для самостоятельной деятельности детей</a:t>
            </a:r>
            <a:endParaRPr lang="ru-RU" sz="2000" b="1" dirty="0"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</p:txBody>
      </p:sp>
      <p:pic>
        <p:nvPicPr>
          <p:cNvPr id="10" name="Содержимое 9" descr="DSC096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4038600" cy="3028950"/>
          </a:xfrm>
        </p:spPr>
      </p:pic>
      <p:pic>
        <p:nvPicPr>
          <p:cNvPr id="11" name="Содержимое 10" descr="DSC096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780928"/>
            <a:ext cx="4038600" cy="3028950"/>
          </a:xfrm>
        </p:spPr>
      </p:pic>
      <p:pic>
        <p:nvPicPr>
          <p:cNvPr id="12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-для двигательной активности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59eb02440987c92fcb30da9bf31b48b.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628800"/>
            <a:ext cx="5328592" cy="4061048"/>
          </a:xfrm>
        </p:spPr>
      </p:pic>
      <p:pic>
        <p:nvPicPr>
          <p:cNvPr id="6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-для настольно-печатных и развивающих игр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96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AG17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600200"/>
            <a:ext cx="3384375" cy="4525963"/>
          </a:xfrm>
        </p:spPr>
      </p:pic>
      <p:pic>
        <p:nvPicPr>
          <p:cNvPr id="7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0292"/>
            <a:ext cx="9144000" cy="6888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экспериментирования и наблюдения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96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96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5472" y="1411303"/>
            <a:ext cx="4029144" cy="2593761"/>
          </a:xfrm>
        </p:spPr>
      </p:pic>
      <p:pic>
        <p:nvPicPr>
          <p:cNvPr id="7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88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Символы и знаки зонирования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3456384" cy="2880320"/>
          </a:xfrm>
        </p:spPr>
      </p:pic>
      <p:pic>
        <p:nvPicPr>
          <p:cNvPr id="6" name="Содержимое 5" descr="1289032642_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708920"/>
            <a:ext cx="3528392" cy="2736304"/>
          </a:xfrm>
        </p:spPr>
      </p:pic>
      <p:pic>
        <p:nvPicPr>
          <p:cNvPr id="8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РППС нашего ДОУ включает еще следующие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функциональные модули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«Игровая»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«Физкультура»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«Музыка»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«Творчество»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«Логопед»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«Психолог»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«Уличное пространство»</a:t>
            </a:r>
          </a:p>
        </p:txBody>
      </p:sp>
      <p:pic>
        <p:nvPicPr>
          <p:cNvPr id="4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620689"/>
            <a:ext cx="61436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 группового помещения является частью целостной образовательной среды дошкольной организации.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628800"/>
            <a:ext cx="66247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Предметная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развивающая среда –это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система материальных средств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условий, обеспечивающих возможность деятельности ребенка, необходимых для полноценного физического, эстетического, познавательного и социального становления личности.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Федеральными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государственными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требованиями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 структуре основной общеобразовательной программы дошкольного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образования предметная развивающая среда должна обеспечивать и гарантировать: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•охрану и укрепление физического и психического здоровья и эмоционального благополучия детей, а также проявление уважения к их человеческому достоинству к их чувствам и потребностям;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•формировать и поддерживать положительную  самооценку, в том числе и при взаимодействии детей друг с другом и в коллективной работе, уверенность в собственных возможностях и способностях;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•максимальную реализацию образовательного потенциала пространства Организации, Группы и прилегающей территории, приспособленной для реализации Программы ФГОС, а также материалов, оборудования, инвентаря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развития; </a:t>
            </a:r>
            <a:endParaRPr lang="ru-RU" sz="1200" dirty="0"/>
          </a:p>
        </p:txBody>
      </p:sp>
      <p:pic>
        <p:nvPicPr>
          <p:cNvPr id="12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14977" y="0"/>
            <a:ext cx="9977986" cy="738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8884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ВАЖНО, ЧТОБЫ ПРЕДМЕТНАЯ СРЕДА ИМЕЛА ХАРАКТЕР ОТКРЫТОЙ, НЕЗАМКНУТОЙ СИСТЕМЫ, СПОСОБНОЙ К КОРРЕКТИРОВКЕ И РАЗВИТИЮ.</a:t>
            </a:r>
            <a:endParaRPr lang="ru-RU" sz="2400" dirty="0"/>
          </a:p>
        </p:txBody>
      </p:sp>
      <p:pic>
        <p:nvPicPr>
          <p:cNvPr id="5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43408"/>
            <a:ext cx="9144000" cy="7131700"/>
          </a:xfrm>
          <a:prstGeom prst="rect">
            <a:avLst/>
          </a:prstGeom>
          <a:noFill/>
        </p:spPr>
      </p:pic>
      <p:pic>
        <p:nvPicPr>
          <p:cNvPr id="6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929290" y="5929306"/>
            <a:ext cx="3214710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56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Перечень документов, методических рекомендаций и литературы, использованных при составлении презентации: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857364"/>
            <a:ext cx="72866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1.Федеральные государственные требования к структуре основной общеобразовательной программе дошкольного образования (приказ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№ 655 от 23.11.2009 года)</a:t>
            </a:r>
          </a:p>
          <a:p>
            <a:pPr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2.Санитарно-эпидемиологические правила и нормативы "Санитарно-эпидемиологические требования к устройству, содержанию и организации режима работы в дошкольных организациях.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2.4.1.2660-10", утв. постановлением Главного государственного санитарного врача России от 22.07.2010 № 91; </a:t>
            </a:r>
          </a:p>
          <a:p>
            <a:pPr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3.Концепция дошкольного воспитания (авторы В.В. Давыдов, В.А. Петровский, 1989 г.). </a:t>
            </a:r>
          </a:p>
          <a:p>
            <a:pPr lvl="3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4.Федеральные государственные требования к созданию предметной развивающей среды, обеспечивающие реализацию основной общеобразовательной программы дошкольного образования. </a:t>
            </a:r>
          </a:p>
          <a:p>
            <a:pPr lvl="3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5.Методические рекомендации по предметно-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развивающей среде в детском саду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(сост. ОМЦ ЦОУО, 2010г.)</a:t>
            </a:r>
          </a:p>
          <a:p>
            <a:pPr lvl="3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/>
          </a:p>
        </p:txBody>
      </p:sp>
      <p:pic>
        <p:nvPicPr>
          <p:cNvPr id="4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88292"/>
          </a:xfrm>
          <a:prstGeom prst="rect">
            <a:avLst/>
          </a:prstGeom>
          <a:noFill/>
        </p:spPr>
      </p:pic>
      <p:pic>
        <p:nvPicPr>
          <p:cNvPr id="5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929290" y="5929306"/>
            <a:ext cx="3214710" cy="92869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атя\Local Settings\Temporary Internet Files\Content.Word\MNA_332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428868"/>
            <a:ext cx="42862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14876" y="2420888"/>
            <a:ext cx="3786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•Максимальная реализация образовательного потенциала пространства;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•Учет возрастных этапов развития детей и их особенностей;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•Предоставление возможности совместных занятий между детьми, а также между детьми и взрослыми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836712"/>
            <a:ext cx="5810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принципы организации РППС: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6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468544" cy="701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14356"/>
            <a:ext cx="6072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в ДОУ учитываем требования ФГОС относительно характеристик РППС: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700808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Содержательная насыщенность</a:t>
            </a:r>
          </a:p>
        </p:txBody>
      </p:sp>
      <p:pic>
        <p:nvPicPr>
          <p:cNvPr id="5" name="Рисунок 4" descr="C:\Documents and Settings\катя\Local Settings\Temporary Internet Files\Content.Word\MNA_3322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60032" y="1988840"/>
            <a:ext cx="31683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7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929290" y="5929306"/>
            <a:ext cx="3214710" cy="928694"/>
          </a:xfrm>
          <a:prstGeom prst="rect">
            <a:avLst/>
          </a:prstGeom>
          <a:noFill/>
        </p:spPr>
      </p:pic>
      <p:pic>
        <p:nvPicPr>
          <p:cNvPr id="10" name="Рисунок 9" descr="DSC096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2060848"/>
            <a:ext cx="3384376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908720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Такое обеспечение способствует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активности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всех проявлениях: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564904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Игровой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Познавательной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Исследовательской(Экспериментирование)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Творческой (Самовыражение)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Двигательной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C:\Documents and Settings\катя\Мои документы\Мои рисунки\гарик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4008" y="2295876"/>
            <a:ext cx="3960440" cy="322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88292"/>
          </a:xfrm>
          <a:prstGeom prst="rect">
            <a:avLst/>
          </a:prstGeom>
          <a:noFill/>
        </p:spPr>
      </p:pic>
      <p:pic>
        <p:nvPicPr>
          <p:cNvPr id="6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929290" y="5929306"/>
            <a:ext cx="3214710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268760"/>
            <a:ext cx="6385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Предметы в РППС должны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трансформироваться.</a:t>
            </a:r>
            <a:endParaRPr lang="ru-RU" sz="2400" dirty="0"/>
          </a:p>
        </p:txBody>
      </p:sp>
      <p:pic>
        <p:nvPicPr>
          <p:cNvPr id="4" name="Рисунок 3" descr="C:\Documents and Settings\катя\Local Settings\Temporary Internet Files\Content.Word\MNA_331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2348880"/>
            <a:ext cx="66967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0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80728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4. Многофункциональность. </a:t>
            </a:r>
            <a:r>
              <a:rPr lang="ru-RU" sz="2000" dirty="0" smtClean="0"/>
              <a:t>Некоторые предметы в РППС </a:t>
            </a:r>
          </a:p>
          <a:p>
            <a:pPr algn="just"/>
            <a:r>
              <a:rPr lang="ru-RU" sz="2000" dirty="0" smtClean="0"/>
              <a:t>должны иметь ряд назначений для использования.</a:t>
            </a:r>
            <a:endParaRPr lang="ru-RU" sz="2000" dirty="0"/>
          </a:p>
        </p:txBody>
      </p:sp>
      <p:pic>
        <p:nvPicPr>
          <p:cNvPr id="4" name="Рисунок 3" descr="C:\Documents and Settings\катя\Local Settings\Temporary Internet Files\Content.Word\MNA_333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2204864"/>
            <a:ext cx="42441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324528" cy="7218040"/>
          </a:xfrm>
          <a:prstGeom prst="rect">
            <a:avLst/>
          </a:prstGeom>
          <a:noFill/>
        </p:spPr>
      </p:pic>
      <p:pic>
        <p:nvPicPr>
          <p:cNvPr id="7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929290" y="5929306"/>
            <a:ext cx="3214710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80729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5. Вариативность. </a:t>
            </a:r>
            <a:r>
              <a:rPr lang="ru-RU" sz="2000" dirty="0" smtClean="0"/>
              <a:t>Пространство в здании поделено на зоны, где могут быть удовлетворены различные потребности ребенка.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59632" y="1988840"/>
            <a:ext cx="6480720" cy="396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929290" y="5929306"/>
            <a:ext cx="3214710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124744"/>
            <a:ext cx="650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6. Кроме того, игрушки и другие предметы </a:t>
            </a:r>
            <a:r>
              <a:rPr lang="ru-RU" sz="2000" b="1" dirty="0" smtClean="0"/>
              <a:t>периодически обновляются</a:t>
            </a:r>
            <a:endParaRPr lang="ru-RU" sz="2000" b="1" dirty="0"/>
          </a:p>
        </p:txBody>
      </p:sp>
      <p:pic>
        <p:nvPicPr>
          <p:cNvPr id="4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88292"/>
          </a:xfrm>
          <a:prstGeom prst="rect">
            <a:avLst/>
          </a:prstGeom>
          <a:noFill/>
        </p:spPr>
      </p:pic>
      <p:pic>
        <p:nvPicPr>
          <p:cNvPr id="5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929290" y="5929306"/>
            <a:ext cx="3214710" cy="928694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23728" y="2060848"/>
            <a:ext cx="5400599" cy="3573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585</Words>
  <Application>Microsoft Office PowerPoint</Application>
  <PresentationFormat>Экран (4:3)</PresentationFormat>
  <Paragraphs>63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МАДОУ «Центр развития ребенка –детский сад № 2                                                                                         г. Шебекино Белгородской области». Максимальная реализация образовательного потенциала пространства ДОО через организацию развивающей среды.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-для самостоятельной деятельности детей</vt:lpstr>
      <vt:lpstr>-для двигательной активности</vt:lpstr>
      <vt:lpstr>-для настольно-печатных и развивающих игр</vt:lpstr>
      <vt:lpstr>-для экспериментирования и наблюдения</vt:lpstr>
      <vt:lpstr>Символы и знаки зонирования</vt:lpstr>
      <vt:lpstr>РППС нашего ДОУ включает еще следующие  функциональные модули:</vt:lpstr>
      <vt:lpstr>Слайд 20</vt:lpstr>
      <vt:lpstr>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 учреждение  детский сад №59  общеразвивающего вида с приоритетным осуществлением физического развития воспитанников  Калининского административного района Санкт-Петербурга. Предметно-   развиващая среда в детском саду.</dc:title>
  <dc:creator>катя</dc:creator>
  <cp:lastModifiedBy>Lena</cp:lastModifiedBy>
  <cp:revision>71</cp:revision>
  <dcterms:created xsi:type="dcterms:W3CDTF">2013-02-25T19:16:14Z</dcterms:created>
  <dcterms:modified xsi:type="dcterms:W3CDTF">2017-02-12T13:43:34Z</dcterms:modified>
</cp:coreProperties>
</file>