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9" r:id="rId9"/>
    <p:sldId id="262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9" autoAdjust="0"/>
    <p:restoredTop sz="90604" autoAdjust="0"/>
  </p:normalViewPr>
  <p:slideViewPr>
    <p:cSldViewPr>
      <p:cViewPr varScale="1">
        <p:scale>
          <a:sx n="52" d="100"/>
          <a:sy n="52" d="100"/>
        </p:scale>
        <p:origin x="-9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CC01-6E9C-4D4D-808C-4333EAB27B2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AD1C1-E461-421D-8483-0E12761B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reeppt.ru/Prew/Cicle/China/ChinaPrint3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57752" y="2804977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Monotype Corsiva" pitchFamily="66" charset="0"/>
              </a:rPr>
              <a:t>           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ДЕТСКИЕ </a:t>
            </a:r>
          </a:p>
          <a:p>
            <a:r>
              <a:rPr lang="ru-RU" sz="3600" b="1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                      САДЫ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5286388"/>
            <a:ext cx="339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ПОДГОТОВИЛА  ВОСПИТАТЕЛЬ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6" y="571501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ЕМЕЛЬЯНОВА С.В.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9586" y="6286520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2016</a:t>
            </a:r>
            <a:endParaRPr lang="ru-RU" sz="3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8673" name="Picture 1" descr="C:\Users\User\Desktop\сад\КИТАЙСКИЕ ДЕТСКИЕ САДЫ\P_20161014_113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214810" cy="3214692"/>
          </a:xfrm>
          <a:prstGeom prst="rect">
            <a:avLst/>
          </a:prstGeom>
          <a:noFill/>
        </p:spPr>
      </p:pic>
      <p:pic>
        <p:nvPicPr>
          <p:cNvPr id="28674" name="Picture 2" descr="C:\Users\User\Desktop\сад\КИТАЙСКИЕ ДЕТСКИЕ САДЫ\P_20161014_113516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85728"/>
            <a:ext cx="4143372" cy="3214692"/>
          </a:xfrm>
          <a:prstGeom prst="rect">
            <a:avLst/>
          </a:prstGeom>
          <a:noFill/>
        </p:spPr>
      </p:pic>
      <p:pic>
        <p:nvPicPr>
          <p:cNvPr id="28675" name="Picture 3" descr="C:\Users\User\Desktop\сад\КИТАЙСКИЕ ДЕТСКИЕ САДЫ\P_20161014_113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429000"/>
            <a:ext cx="4357686" cy="32146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8992" y="3286124"/>
            <a:ext cx="3036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МЕНЮ НА ДЕНЬ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7649" name="Picture 1" descr="C:\Users\User\Desktop\сад\КИТАЙСКИЕ ДЕТСКИЕ САДЫ\P_20161014_113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286248" cy="3071834"/>
          </a:xfrm>
          <a:prstGeom prst="rect">
            <a:avLst/>
          </a:prstGeom>
          <a:noFill/>
        </p:spPr>
      </p:pic>
      <p:pic>
        <p:nvPicPr>
          <p:cNvPr id="27650" name="Picture 2" descr="C:\Users\User\Desktop\сад\КИТАЙСКИЕ ДЕТСКИЕ САДЫ\P_20161014_11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4214810" cy="2786082"/>
          </a:xfrm>
          <a:prstGeom prst="rect">
            <a:avLst/>
          </a:prstGeom>
          <a:noFill/>
        </p:spPr>
      </p:pic>
      <p:pic>
        <p:nvPicPr>
          <p:cNvPr id="27651" name="Picture 3" descr="C:\Users\User\Desktop\сад\КИТАЙСКИЕ ДЕТСКИЕ САДЫ\P_20161014_114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14290"/>
            <a:ext cx="4429124" cy="3214710"/>
          </a:xfrm>
          <a:prstGeom prst="rect">
            <a:avLst/>
          </a:prstGeom>
          <a:noFill/>
        </p:spPr>
      </p:pic>
      <p:pic>
        <p:nvPicPr>
          <p:cNvPr id="27652" name="Picture 4" descr="C:\Users\User\Desktop\сад\КИТАЙСКИЕ ДЕТСКИЕ САДЫ\P_20161014_114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6190"/>
            <a:ext cx="4143404" cy="27860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2714620"/>
            <a:ext cx="128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Вестибюль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6625" name="Picture 1" descr="C:\Users\User\Desktop\сад\КИТАЙСКИЕ ДЕТСКИЕ САДЫ\P_20161014_114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286248" cy="3143272"/>
          </a:xfrm>
          <a:prstGeom prst="rect">
            <a:avLst/>
          </a:prstGeom>
          <a:noFill/>
        </p:spPr>
      </p:pic>
      <p:pic>
        <p:nvPicPr>
          <p:cNvPr id="26626" name="Picture 2" descr="C:\Users\User\Desktop\сад\КИТАЙСКИЕ ДЕТСКИЕ САДЫ\P_20161014_114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214810" cy="3071816"/>
          </a:xfrm>
          <a:prstGeom prst="rect">
            <a:avLst/>
          </a:prstGeom>
          <a:noFill/>
        </p:spPr>
      </p:pic>
      <p:pic>
        <p:nvPicPr>
          <p:cNvPr id="26627" name="Picture 3" descr="C:\Users\User\Desktop\сад\КИТАЙСКИЕ ДЕТСКИЕ САДЫ\P_20161014_114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357686" cy="3071834"/>
          </a:xfrm>
          <a:prstGeom prst="rect">
            <a:avLst/>
          </a:prstGeom>
          <a:noFill/>
        </p:spPr>
      </p:pic>
      <p:pic>
        <p:nvPicPr>
          <p:cNvPr id="26628" name="Picture 4" descr="C:\Users\User\Desktop\сад\КИТАЙСКИЕ ДЕТСКИЕ САДЫ\P_20161014_114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71876"/>
            <a:ext cx="4143404" cy="2928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5601" name="Picture 1" descr="C:\Users\User\Desktop\сад\КИТАЙСКИЕ ДЕТСКИЕ САДЫ\P_20161014_114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000496" cy="2857520"/>
          </a:xfrm>
          <a:prstGeom prst="rect">
            <a:avLst/>
          </a:prstGeom>
          <a:noFill/>
        </p:spPr>
      </p:pic>
      <p:pic>
        <p:nvPicPr>
          <p:cNvPr id="25602" name="Picture 2" descr="C:\Users\User\Desktop\сад\КИТАЙСКИЕ ДЕТСКИЕ САДЫ\P_20161014_114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143404" cy="2786082"/>
          </a:xfrm>
          <a:prstGeom prst="rect">
            <a:avLst/>
          </a:prstGeom>
          <a:noFill/>
        </p:spPr>
      </p:pic>
      <p:pic>
        <p:nvPicPr>
          <p:cNvPr id="25603" name="Picture 3" descr="C:\Users\User\Desktop\сад\КИТАЙСКИЕ ДЕТСКИЕ САДЫ\P_20161014_114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4000496" cy="2786082"/>
          </a:xfrm>
          <a:prstGeom prst="rect">
            <a:avLst/>
          </a:prstGeom>
          <a:noFill/>
        </p:spPr>
      </p:pic>
      <p:pic>
        <p:nvPicPr>
          <p:cNvPr id="25604" name="Picture 4" descr="C:\Users\User\Desktop\сад\КИТАЙСКИЕ ДЕТСКИЕ САДЫ\P_20161014_1154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286124"/>
            <a:ext cx="2143145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4577" name="Picture 1" descr="C:\Users\User\Desktop\сад\КИТАЙСКИЕ ДЕТСКИЕ САДЫ\P_20161014_114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57250"/>
            <a:ext cx="4357686" cy="2857502"/>
          </a:xfrm>
          <a:prstGeom prst="rect">
            <a:avLst/>
          </a:prstGeom>
          <a:noFill/>
        </p:spPr>
      </p:pic>
      <p:pic>
        <p:nvPicPr>
          <p:cNvPr id="24578" name="Picture 2" descr="C:\Users\User\Desktop\сад\КИТАЙСКИЕ ДЕТСКИЕ САДЫ\P_20161014_114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286124"/>
            <a:ext cx="4572000" cy="33310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c.pics.livejournal.com/scheslvit/29684852/425439/425439_origi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0"/>
            <a:ext cx="825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ЭКСПЕРИМЕНТАЛЬНЫЙ ГОСУДАРСТВЕННЫЙ ДЕТСКИЙ САД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User\Desktop\сад\КИТАЙСКИЕ ДЕТСКИЕ САДЫ\P_20161014_100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85860"/>
            <a:ext cx="2857520" cy="4429156"/>
          </a:xfrm>
          <a:prstGeom prst="rect">
            <a:avLst/>
          </a:prstGeom>
          <a:noFill/>
        </p:spPr>
      </p:pic>
      <p:pic>
        <p:nvPicPr>
          <p:cNvPr id="16388" name="Picture 4" descr="C:\Users\User\Desktop\сад\КИТАЙСКИЕ ДЕТСКИЕ САДЫ\P_20161014_101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071942"/>
            <a:ext cx="3071834" cy="2286016"/>
          </a:xfrm>
          <a:prstGeom prst="rect">
            <a:avLst/>
          </a:prstGeom>
          <a:noFill/>
        </p:spPr>
      </p:pic>
      <p:pic>
        <p:nvPicPr>
          <p:cNvPr id="16389" name="Picture 5" descr="C:\Users\User\Desktop\сад\КИТАЙСКИЕ ДЕТСКИЕ САДЫ\P_20161014_101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4"/>
            <a:ext cx="3071802" cy="22859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User\Desktop\сад\КИТАЙСКИЕ ДЕТСКИЕ САДЫ\P_20161014_105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3357586" cy="5143512"/>
          </a:xfrm>
          <a:prstGeom prst="rect">
            <a:avLst/>
          </a:prstGeom>
          <a:noFill/>
        </p:spPr>
      </p:pic>
      <p:pic>
        <p:nvPicPr>
          <p:cNvPr id="17413" name="Picture 5" descr="C:\Users\User\Desktop\сад\КИТАЙСКИЕ ДЕТСКИЕ САДЫ\P_20161014_101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9" y="571480"/>
            <a:ext cx="2857519" cy="5214950"/>
          </a:xfrm>
          <a:prstGeom prst="rect">
            <a:avLst/>
          </a:prstGeom>
          <a:noFill/>
        </p:spPr>
      </p:pic>
      <p:pic>
        <p:nvPicPr>
          <p:cNvPr id="17414" name="Picture 6" descr="C:\Users\User\Desktop\сад\КИТАЙСКИЕ ДЕТСКИЕ САДЫ\P_20161014_105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3714744" cy="25003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185736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ДЕВИЗ  САДА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214290"/>
            <a:ext cx="47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FF00"/>
                </a:solidFill>
                <a:latin typeface="+mj-lt"/>
              </a:rPr>
              <a:t>Вестибю́ль</a:t>
            </a:r>
            <a:endParaRPr lang="ru-RU" sz="44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9715536" cy="6858000"/>
          </a:xfrm>
          <a:prstGeom prst="rect">
            <a:avLst/>
          </a:prstGeom>
          <a:noFill/>
        </p:spPr>
      </p:pic>
      <p:pic>
        <p:nvPicPr>
          <p:cNvPr id="18435" name="Picture 3" descr="C:\Users\User\Desktop\сад\КИТАЙСКИЕ ДЕТСКИЕ САДЫ\P_20161014_102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214290"/>
            <a:ext cx="2428860" cy="4214818"/>
          </a:xfrm>
          <a:prstGeom prst="rect">
            <a:avLst/>
          </a:prstGeom>
          <a:noFill/>
        </p:spPr>
      </p:pic>
      <p:pic>
        <p:nvPicPr>
          <p:cNvPr id="18436" name="Picture 4" descr="C:\Users\User\Desktop\сад\КИТАЙСКИЕ ДЕТСКИЕ САДЫ\P_20161014_102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14290"/>
            <a:ext cx="2357454" cy="4143404"/>
          </a:xfrm>
          <a:prstGeom prst="rect">
            <a:avLst/>
          </a:prstGeom>
          <a:noFill/>
        </p:spPr>
      </p:pic>
      <p:pic>
        <p:nvPicPr>
          <p:cNvPr id="18438" name="Picture 6" descr="C:\Users\User\Desktop\сад\КИТАЙСКИЕ ДЕТСКИЕ САДЫ\P_20161014_103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4"/>
            <a:ext cx="4143372" cy="2571750"/>
          </a:xfrm>
          <a:prstGeom prst="rect">
            <a:avLst/>
          </a:prstGeom>
          <a:noFill/>
        </p:spPr>
      </p:pic>
      <p:pic>
        <p:nvPicPr>
          <p:cNvPr id="18440" name="Picture 8" descr="C:\Users\User\Desktop\сад\КИТАЙСКИЕ ДЕТСКИЕ САДЫ\P_20161014_1043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000504"/>
            <a:ext cx="4071966" cy="2571750"/>
          </a:xfrm>
          <a:prstGeom prst="rect">
            <a:avLst/>
          </a:prstGeom>
          <a:noFill/>
        </p:spPr>
      </p:pic>
      <p:pic>
        <p:nvPicPr>
          <p:cNvPr id="18441" name="Picture 9" descr="C:\Users\User\Desktop\сад\КИТАЙСКИЕ ДЕТСКИЕ САДЫ\P_20161014_104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85728"/>
            <a:ext cx="2214578" cy="3929066"/>
          </a:xfrm>
          <a:prstGeom prst="rect">
            <a:avLst/>
          </a:prstGeom>
          <a:noFill/>
        </p:spPr>
      </p:pic>
      <p:pic>
        <p:nvPicPr>
          <p:cNvPr id="10" name="Picture 3" descr="C:\Users\User\Desktop\сад\КИТАЙСКИЕ ДЕТСКИЕ САДЫ\P_20161014_1052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214290"/>
            <a:ext cx="2286016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19458" name="Picture 2" descr="C:\Users\User\Desktop\сад\КИТАЙСКИЕ ДЕТСКИЕ САДЫ\P_20161014_103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2"/>
            <a:ext cx="4000496" cy="2643188"/>
          </a:xfrm>
          <a:prstGeom prst="rect">
            <a:avLst/>
          </a:prstGeom>
          <a:noFill/>
        </p:spPr>
      </p:pic>
      <p:pic>
        <p:nvPicPr>
          <p:cNvPr id="4" name="Picture 7" descr="C:\Users\User\Desktop\сад\КИТАЙСКИЕ ДЕТСКИЕ САДЫ\P_20161014_103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250"/>
            <a:ext cx="3929090" cy="2571750"/>
          </a:xfrm>
          <a:prstGeom prst="rect">
            <a:avLst/>
          </a:prstGeom>
          <a:noFill/>
        </p:spPr>
      </p:pic>
      <p:pic>
        <p:nvPicPr>
          <p:cNvPr id="19459" name="Picture 3" descr="C:\Users\User\Desktop\сад\КИТАЙСКИЕ ДЕТСКИЕ САДЫ\P_20161014_103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85728"/>
            <a:ext cx="2857507" cy="4071966"/>
          </a:xfrm>
          <a:prstGeom prst="rect">
            <a:avLst/>
          </a:prstGeom>
          <a:noFill/>
        </p:spPr>
      </p:pic>
      <p:pic>
        <p:nvPicPr>
          <p:cNvPr id="19460" name="Picture 4" descr="C:\Users\User\Desktop\сад\КИТАЙСКИЕ ДЕТСКИЕ САДЫ\P_20161014_1034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14290"/>
            <a:ext cx="3000396" cy="4214818"/>
          </a:xfrm>
          <a:prstGeom prst="rect">
            <a:avLst/>
          </a:prstGeom>
          <a:noFill/>
        </p:spPr>
      </p:pic>
      <p:pic>
        <p:nvPicPr>
          <p:cNvPr id="7" name="Picture 2" descr="C:\Users\User\Desktop\сад\КИТАЙСКИЕ ДЕТСКИЕ САДЫ\P_20161014_1052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214554"/>
            <a:ext cx="1928826" cy="29289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57818" y="357166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Игровая зона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42860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Игровая зона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pic>
        <p:nvPicPr>
          <p:cNvPr id="20482" name="Picture 2" descr="C:\Users\User\Desktop\сад\КИТАЙСКИЕ ДЕТСКИЕ САДЫ\P_20161014_10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071934" cy="2714644"/>
          </a:xfrm>
          <a:prstGeom prst="rect">
            <a:avLst/>
          </a:prstGeom>
          <a:noFill/>
        </p:spPr>
      </p:pic>
      <p:pic>
        <p:nvPicPr>
          <p:cNvPr id="20483" name="Picture 3" descr="C:\Users\User\Desktop\сад\КИТАЙСКИЕ ДЕТСКИЕ САДЫ\P_20161014_104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4071934" cy="2714626"/>
          </a:xfrm>
          <a:prstGeom prst="rect">
            <a:avLst/>
          </a:prstGeom>
          <a:noFill/>
        </p:spPr>
      </p:pic>
      <p:pic>
        <p:nvPicPr>
          <p:cNvPr id="20484" name="Picture 4" descr="C:\Users\User\Desktop\сад\КИТАЙСКИЕ ДЕТСКИЕ САДЫ\P_20161014_104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643314"/>
            <a:ext cx="4071966" cy="2714626"/>
          </a:xfrm>
          <a:prstGeom prst="rect">
            <a:avLst/>
          </a:prstGeom>
          <a:noFill/>
        </p:spPr>
      </p:pic>
      <p:pic>
        <p:nvPicPr>
          <p:cNvPr id="20485" name="Picture 5" descr="C:\Users\User\Desktop\сад\КИТАЙСКИЕ ДЕТСКИЕ САДЫ\P_20161014_104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6"/>
            <a:ext cx="4071934" cy="2786064"/>
          </a:xfrm>
          <a:prstGeom prst="rect">
            <a:avLst/>
          </a:prstGeom>
          <a:noFill/>
        </p:spPr>
      </p:pic>
      <p:pic>
        <p:nvPicPr>
          <p:cNvPr id="20486" name="Picture 6" descr="C:\Users\User\Desktop\3261_i14769791802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1643050"/>
            <a:ext cx="3857652" cy="27860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00298" y="1714488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</a:t>
            </a:r>
            <a:r>
              <a:rPr lang="ru-RU" sz="2000" b="1" dirty="0" smtClean="0">
                <a:solidFill>
                  <a:srgbClr val="FFFF00"/>
                </a:solidFill>
              </a:rPr>
              <a:t>ТРУДОВАЯ    ДЕЯТЕЛЬНОСТЬ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2530" name="Picture 2" descr="C:\Users\User\Desktop\сад\КИТАЙСКИЕ ДЕТСКИЕ САДЫ\P_20161014_105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214810" cy="3000396"/>
          </a:xfrm>
          <a:prstGeom prst="rect">
            <a:avLst/>
          </a:prstGeom>
          <a:noFill/>
        </p:spPr>
      </p:pic>
      <p:pic>
        <p:nvPicPr>
          <p:cNvPr id="22531" name="Picture 3" descr="C:\Users\User\Desktop\сад\КИТАЙСКИЕ ДЕТСКИЕ САДЫ\P_20161014_105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143404" cy="3000396"/>
          </a:xfrm>
          <a:prstGeom prst="rect">
            <a:avLst/>
          </a:prstGeom>
          <a:noFill/>
        </p:spPr>
      </p:pic>
      <p:pic>
        <p:nvPicPr>
          <p:cNvPr id="22532" name="Picture 4" descr="C:\Users\User\Desktop\сад\КИТАЙСКИЕ ДЕТСКИЕ САДЫ\P_20161014_110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4143372" cy="3000378"/>
          </a:xfrm>
          <a:prstGeom prst="rect">
            <a:avLst/>
          </a:prstGeom>
          <a:noFill/>
        </p:spPr>
      </p:pic>
      <p:pic>
        <p:nvPicPr>
          <p:cNvPr id="22533" name="Picture 5" descr="C:\Users\User\Desktop\сад\КИТАЙСКИЕ ДЕТСКИЕ САДЫ\P_20161014_1107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643314"/>
            <a:ext cx="4143404" cy="2928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c.pics.livejournal.com/scheslvit/29684852/425439/425439_origi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8" y="357166"/>
            <a:ext cx="683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ГОСУДАСТВЕННЫЙ   ДЕТСКИЙ САД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User\Desktop\сад\КИТАЙСКИЕ ДЕТСКИЕ САДЫ\P_20161014_112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786082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kitaya.ru/wp-content/uploads/2013/09/1ZR02506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  <p:pic>
        <p:nvPicPr>
          <p:cNvPr id="21508" name="Picture 4" descr="C:\Users\User\Desktop\сад\КИТАЙСКИЕ ДЕТСКИЕ САДЫ\P_20161014_113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85728"/>
            <a:ext cx="4215322" cy="2857520"/>
          </a:xfrm>
          <a:prstGeom prst="rect">
            <a:avLst/>
          </a:prstGeom>
          <a:noFill/>
        </p:spPr>
      </p:pic>
      <p:pic>
        <p:nvPicPr>
          <p:cNvPr id="21509" name="Picture 5" descr="C:\Users\User\Desktop\сад\КИТАЙСКИЕ ДЕТСКИЕ САДЫ\P_20161014_113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000528" cy="2786082"/>
          </a:xfrm>
          <a:prstGeom prst="rect">
            <a:avLst/>
          </a:prstGeom>
          <a:noFill/>
        </p:spPr>
      </p:pic>
      <p:pic>
        <p:nvPicPr>
          <p:cNvPr id="21510" name="Picture 6" descr="C:\Users\User\Desktop\сад\КИТАЙСКИЕ ДЕТСКИЕ САДЫ\P_20161014_112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4214809" cy="2857520"/>
          </a:xfrm>
          <a:prstGeom prst="rect">
            <a:avLst/>
          </a:prstGeom>
          <a:noFill/>
        </p:spPr>
      </p:pic>
      <p:pic>
        <p:nvPicPr>
          <p:cNvPr id="21511" name="Picture 7" descr="C:\Users\User\Desktop\сад\КИТАЙСКИЕ ДЕТСКИЕ САДЫ\P_20161014_112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71876"/>
            <a:ext cx="4143372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3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3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32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dcterms:created xsi:type="dcterms:W3CDTF">2016-11-16T10:34:21Z</dcterms:created>
  <dcterms:modified xsi:type="dcterms:W3CDTF">2016-11-16T19:17:49Z</dcterms:modified>
</cp:coreProperties>
</file>