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3" r:id="rId4"/>
    <p:sldId id="262" r:id="rId5"/>
    <p:sldId id="265" r:id="rId6"/>
    <p:sldId id="271" r:id="rId7"/>
    <p:sldId id="272" r:id="rId8"/>
    <p:sldId id="266" r:id="rId9"/>
    <p:sldId id="274" r:id="rId10"/>
    <p:sldId id="267" r:id="rId11"/>
    <p:sldId id="276" r:id="rId12"/>
    <p:sldId id="270" r:id="rId13"/>
    <p:sldId id="275" r:id="rId14"/>
    <p:sldId id="268" r:id="rId15"/>
    <p:sldId id="278" r:id="rId16"/>
    <p:sldId id="285" r:id="rId17"/>
    <p:sldId id="284" r:id="rId18"/>
    <p:sldId id="280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4" d="100"/>
          <a:sy n="74" d="100"/>
        </p:scale>
        <p:origin x="-12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jpeg"/><Relationship Id="rId3" Type="http://schemas.openxmlformats.org/officeDocument/2006/relationships/image" Target="../media/image26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00668" y="1428736"/>
            <a:ext cx="7742664" cy="3914478"/>
            <a:chOff x="1115616" y="2011548"/>
            <a:chExt cx="7165477" cy="412368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011548"/>
              <a:ext cx="7165477" cy="2691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Путаница</a:t>
              </a:r>
              <a:r>
                <a:rPr lang="en-US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математической </a:t>
              </a: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стране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План-конспект по познавательному развитию в старшей группе</a:t>
              </a:r>
              <a:endPara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1394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Автор: Зиля Разгатовна Гатиятуллина</a:t>
              </a:r>
              <a:endParaRPr lang="ru-RU" sz="4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gjyh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857364"/>
            <a:ext cx="5735875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500298" y="3244334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3-е задание </a:t>
            </a:r>
            <a:endParaRPr lang="ru-RU" sz="7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со счетными палочками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2548_html_m1ce2fff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071810"/>
            <a:ext cx="1905000" cy="1785950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4678" y="1214422"/>
            <a:ext cx="2500330" cy="1571636"/>
          </a:xfrm>
        </p:spPr>
      </p:pic>
      <p:pic>
        <p:nvPicPr>
          <p:cNvPr id="7" name="Содержимое 6" descr="IMG_4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14422"/>
            <a:ext cx="2428892" cy="1571636"/>
          </a:xfrm>
          <a:prstGeom prst="rect">
            <a:avLst/>
          </a:prstGeom>
        </p:spPr>
      </p:pic>
      <p:pic>
        <p:nvPicPr>
          <p:cNvPr id="8" name="Содержимое 7" descr="SDC10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142985"/>
            <a:ext cx="2500330" cy="1643074"/>
          </a:xfrm>
          <a:prstGeom prst="rect">
            <a:avLst/>
          </a:prstGeom>
        </p:spPr>
      </p:pic>
      <p:pic>
        <p:nvPicPr>
          <p:cNvPr id="10" name="Содержимое 6" descr="IMG_4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214686"/>
            <a:ext cx="2428892" cy="15716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fgjyh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214422"/>
            <a:ext cx="642942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143108" y="3286124"/>
            <a:ext cx="626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57166"/>
            <a:ext cx="6874961" cy="607223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fgjyh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56870">
            <a:off x="2295851" y="1768617"/>
            <a:ext cx="5735875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500298" y="3244334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4-ое задание </a:t>
            </a:r>
            <a:endParaRPr lang="ru-RU" sz="7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«Сосчитай и сравни» 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0247_St_Paravozik1-800x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071702" cy="1714512"/>
          </a:xfrm>
        </p:spPr>
      </p:pic>
      <p:pic>
        <p:nvPicPr>
          <p:cNvPr id="6" name="Содержимое 5" descr="1189049_klipart-vag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5984" y="142853"/>
            <a:ext cx="2071702" cy="1571636"/>
          </a:xfrm>
        </p:spPr>
      </p:pic>
      <p:pic>
        <p:nvPicPr>
          <p:cNvPr id="7" name="Содержимое 5" descr="1189049_klipart-v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500438"/>
            <a:ext cx="2071702" cy="1571636"/>
          </a:xfrm>
          <a:prstGeom prst="rect">
            <a:avLst/>
          </a:prstGeom>
        </p:spPr>
      </p:pic>
      <p:pic>
        <p:nvPicPr>
          <p:cNvPr id="8" name="Содержимое 5" descr="1189049_klipart-v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2071702" cy="1571636"/>
          </a:xfrm>
          <a:prstGeom prst="rect">
            <a:avLst/>
          </a:prstGeom>
        </p:spPr>
      </p:pic>
      <p:pic>
        <p:nvPicPr>
          <p:cNvPr id="9" name="Содержимое 5" descr="1189049_klipart-v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857364"/>
            <a:ext cx="2071702" cy="1571636"/>
          </a:xfrm>
          <a:prstGeom prst="rect">
            <a:avLst/>
          </a:prstGeom>
        </p:spPr>
      </p:pic>
      <p:pic>
        <p:nvPicPr>
          <p:cNvPr id="10" name="Содержимое 5" descr="1189049_klipart-v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928802"/>
            <a:ext cx="2071702" cy="1571636"/>
          </a:xfrm>
          <a:prstGeom prst="rect">
            <a:avLst/>
          </a:prstGeom>
        </p:spPr>
      </p:pic>
      <p:pic>
        <p:nvPicPr>
          <p:cNvPr id="11" name="Содержимое 5" descr="1189049_klipart-v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2"/>
            <a:ext cx="2071702" cy="1571636"/>
          </a:xfrm>
          <a:prstGeom prst="rect">
            <a:avLst/>
          </a:prstGeom>
        </p:spPr>
      </p:pic>
      <p:pic>
        <p:nvPicPr>
          <p:cNvPr id="12" name="Содержимое 5" descr="1189049_klipart-v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857364"/>
            <a:ext cx="2071702" cy="1571636"/>
          </a:xfrm>
          <a:prstGeom prst="rect">
            <a:avLst/>
          </a:prstGeom>
        </p:spPr>
      </p:pic>
      <p:pic>
        <p:nvPicPr>
          <p:cNvPr id="13" name="Содержимое 5" descr="1189049_klipart-v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42852"/>
            <a:ext cx="2071702" cy="1571636"/>
          </a:xfrm>
          <a:prstGeom prst="rect">
            <a:avLst/>
          </a:prstGeom>
        </p:spPr>
      </p:pic>
      <p:pic>
        <p:nvPicPr>
          <p:cNvPr id="14" name="Содержимое 5" descr="1189049_klipart-v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928802"/>
            <a:ext cx="2071702" cy="1571636"/>
          </a:xfrm>
          <a:prstGeom prst="rect">
            <a:avLst/>
          </a:prstGeom>
        </p:spPr>
      </p:pic>
      <p:pic>
        <p:nvPicPr>
          <p:cNvPr id="17" name="Содержимое 5" descr="5798ae94a83ec1562c69f4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0"/>
            <a:ext cx="1500198" cy="1643074"/>
          </a:xfrm>
          <a:prstGeom prst="rect">
            <a:avLst/>
          </a:prstGeom>
        </p:spPr>
      </p:pic>
      <p:pic>
        <p:nvPicPr>
          <p:cNvPr id="18" name="Содержимое 4" descr="Number 2 PNG images free download_PNG149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0"/>
            <a:ext cx="1543032" cy="1656557"/>
          </a:xfrm>
          <a:prstGeom prst="rect">
            <a:avLst/>
          </a:prstGeom>
        </p:spPr>
      </p:pic>
      <p:pic>
        <p:nvPicPr>
          <p:cNvPr id="20" name="Содержимое 5" descr="number3_PNG1495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0"/>
            <a:ext cx="1428760" cy="1643074"/>
          </a:xfrm>
          <a:prstGeom prst="rect">
            <a:avLst/>
          </a:prstGeom>
        </p:spPr>
      </p:pic>
      <p:pic>
        <p:nvPicPr>
          <p:cNvPr id="21" name="Содержимое 8" descr="number4_PNG150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1714488"/>
            <a:ext cx="1214446" cy="1643074"/>
          </a:xfrm>
          <a:prstGeom prst="rect">
            <a:avLst/>
          </a:prstGeom>
        </p:spPr>
      </p:pic>
      <p:pic>
        <p:nvPicPr>
          <p:cNvPr id="22" name="Содержимое 9" descr="number5_PNG1504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1714488"/>
            <a:ext cx="1328718" cy="1643074"/>
          </a:xfrm>
          <a:prstGeom prst="rect">
            <a:avLst/>
          </a:prstGeom>
        </p:spPr>
      </p:pic>
      <p:pic>
        <p:nvPicPr>
          <p:cNvPr id="23" name="Содержимое 12" descr="number6_PNG1854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1643050"/>
            <a:ext cx="1428760" cy="1727995"/>
          </a:xfrm>
          <a:prstGeom prst="rect">
            <a:avLst/>
          </a:prstGeom>
        </p:spPr>
      </p:pic>
      <p:pic>
        <p:nvPicPr>
          <p:cNvPr id="24" name="Содержимое 13" descr="number7_PNG186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1714488"/>
            <a:ext cx="1328718" cy="1585119"/>
          </a:xfrm>
          <a:prstGeom prst="rect">
            <a:avLst/>
          </a:prstGeom>
        </p:spPr>
      </p:pic>
      <p:pic>
        <p:nvPicPr>
          <p:cNvPr id="25" name="Содержимое 5" descr="1189049_klipart-va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00438"/>
            <a:ext cx="2071702" cy="1571636"/>
          </a:xfrm>
          <a:prstGeom prst="rect">
            <a:avLst/>
          </a:prstGeom>
        </p:spPr>
      </p:pic>
      <p:pic>
        <p:nvPicPr>
          <p:cNvPr id="26" name="Содержимое 16" descr="number8_PNG1866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8662" y="3429000"/>
            <a:ext cx="1571636" cy="1571636"/>
          </a:xfrm>
          <a:prstGeom prst="rect">
            <a:avLst/>
          </a:prstGeom>
        </p:spPr>
      </p:pic>
      <p:pic>
        <p:nvPicPr>
          <p:cNvPr id="27" name="Содержимое 17" descr="babaimage-number-9-dr-od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488" y="3357562"/>
            <a:ext cx="1285884" cy="1643074"/>
          </a:xfrm>
          <a:prstGeom prst="rect">
            <a:avLst/>
          </a:prstGeom>
        </p:spPr>
      </p:pic>
      <p:pic>
        <p:nvPicPr>
          <p:cNvPr id="28" name="Содержимое 3" descr="tsifry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72264" y="3643314"/>
            <a:ext cx="2428892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gjyh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4062" y="1600200"/>
            <a:ext cx="5735875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214546" y="3244334"/>
            <a:ext cx="6672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-е задание 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Игра: «Узнай, какая дорога короче»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571612"/>
            <a:ext cx="5857916" cy="40005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добрый путь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2050f2bb8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8715436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gjyh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000108"/>
            <a:ext cx="6286544" cy="5126055"/>
          </a:xfrm>
        </p:spPr>
      </p:pic>
      <p:sp>
        <p:nvSpPr>
          <p:cNvPr id="5" name="Прямоугольник 4"/>
          <p:cNvSpPr/>
          <p:nvPr/>
        </p:nvSpPr>
        <p:spPr>
          <a:xfrm>
            <a:off x="1857356" y="1997839"/>
            <a:ext cx="628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Здравствуйте друзья, в нашем математическом королевстве произошла путаница. Все числа перепутались в числовом ряду, геометрические фигуры забыли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имена.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за вами долго наблюдала  как вы интересно играли на занятиях по математике и хочу вас попросить помочь мне. Королева Математика»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Королева математики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fgjyhu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9828"/>
            <a:ext cx="4038600" cy="3186707"/>
          </a:xfrm>
        </p:spPr>
      </p:pic>
      <p:pic>
        <p:nvPicPr>
          <p:cNvPr id="6" name="Содержимое 5" descr="page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0442" y="1600200"/>
            <a:ext cx="35141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2050f2bb8e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878687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7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gjyh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643050"/>
            <a:ext cx="5735875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643174" y="3244334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1-ое задание </a:t>
            </a:r>
            <a:endParaRPr lang="ru-RU" sz="7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 перепутались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ello_html_11d2b7f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643998" cy="542928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umber0_PNG1918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285861"/>
            <a:ext cx="1571636" cy="1643074"/>
          </a:xfrm>
        </p:spPr>
      </p:pic>
      <p:pic>
        <p:nvPicPr>
          <p:cNvPr id="6" name="Содержимое 5" descr="5798ae94a83ec1562c69f4d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8992" y="1285860"/>
            <a:ext cx="1500198" cy="1643074"/>
          </a:xfrm>
        </p:spPr>
      </p:pic>
      <p:pic>
        <p:nvPicPr>
          <p:cNvPr id="7" name="Содержимое 4" descr="Number 2 PNG images free download_PNG149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85860"/>
            <a:ext cx="1543032" cy="1656557"/>
          </a:xfrm>
          <a:prstGeom prst="rect">
            <a:avLst/>
          </a:prstGeom>
        </p:spPr>
      </p:pic>
      <p:pic>
        <p:nvPicPr>
          <p:cNvPr id="8" name="Содержимое 5" descr="number3_PNG149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285860"/>
            <a:ext cx="1428760" cy="1643074"/>
          </a:xfrm>
          <a:prstGeom prst="rect">
            <a:avLst/>
          </a:prstGeom>
        </p:spPr>
      </p:pic>
      <p:pic>
        <p:nvPicPr>
          <p:cNvPr id="9" name="Содержимое 8" descr="number4_PNG150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1285860"/>
            <a:ext cx="1214446" cy="1643074"/>
          </a:xfrm>
          <a:prstGeom prst="rect">
            <a:avLst/>
          </a:prstGeom>
        </p:spPr>
      </p:pic>
      <p:pic>
        <p:nvPicPr>
          <p:cNvPr id="10" name="Содержимое 9" descr="number5_PNG150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3071810"/>
            <a:ext cx="1328718" cy="1643074"/>
          </a:xfrm>
          <a:prstGeom prst="rect">
            <a:avLst/>
          </a:prstGeom>
        </p:spPr>
      </p:pic>
      <p:pic>
        <p:nvPicPr>
          <p:cNvPr id="11" name="Содержимое 12" descr="number6_PNG1854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3000372"/>
            <a:ext cx="1428760" cy="1727995"/>
          </a:xfrm>
          <a:prstGeom prst="rect">
            <a:avLst/>
          </a:prstGeom>
        </p:spPr>
      </p:pic>
      <p:pic>
        <p:nvPicPr>
          <p:cNvPr id="12" name="Содержимое 13" descr="number7_PNG18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3071810"/>
            <a:ext cx="1328718" cy="1585119"/>
          </a:xfrm>
          <a:prstGeom prst="rect">
            <a:avLst/>
          </a:prstGeom>
        </p:spPr>
      </p:pic>
      <p:pic>
        <p:nvPicPr>
          <p:cNvPr id="13" name="Содержимое 16" descr="number8_PNG1866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3000372"/>
            <a:ext cx="1571636" cy="1571636"/>
          </a:xfrm>
          <a:prstGeom prst="rect">
            <a:avLst/>
          </a:prstGeom>
        </p:spPr>
      </p:pic>
      <p:pic>
        <p:nvPicPr>
          <p:cNvPr id="14" name="Содержимое 17" descr="babaimage-number-9-dr-od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00958" y="2928935"/>
            <a:ext cx="128588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gjyh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607223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571736" y="3244334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2-ое задание </a:t>
            </a:r>
            <a:endParaRPr lang="ru-RU" sz="7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«Знаки заблудились»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ma3055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6786610" cy="3262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92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Слайд 1</vt:lpstr>
      <vt:lpstr>Слайд 2</vt:lpstr>
      <vt:lpstr>Королева математики</vt:lpstr>
      <vt:lpstr>Слайд 4</vt:lpstr>
      <vt:lpstr>Слайд 5</vt:lpstr>
      <vt:lpstr>Цифры перепутались</vt:lpstr>
      <vt:lpstr>Слайд 7</vt:lpstr>
      <vt:lpstr>Слайд 8</vt:lpstr>
      <vt:lpstr>Игра: «Знаки заблудились»</vt:lpstr>
      <vt:lpstr>Слайд 10</vt:lpstr>
      <vt:lpstr>Игра со счетными палочками</vt:lpstr>
      <vt:lpstr>Слайд 12</vt:lpstr>
      <vt:lpstr>Слайд 13</vt:lpstr>
      <vt:lpstr>Игра: «Сосчитай и сравни» </vt:lpstr>
      <vt:lpstr>Слайд 15</vt:lpstr>
      <vt:lpstr>Слайд 16</vt:lpstr>
      <vt:lpstr>Игра: «Узнай, какая дорога короче» </vt:lpstr>
      <vt:lpstr>Молодцы!</vt:lpstr>
      <vt:lpstr>В добрый путь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56</cp:revision>
  <dcterms:created xsi:type="dcterms:W3CDTF">2014-07-06T18:18:01Z</dcterms:created>
  <dcterms:modified xsi:type="dcterms:W3CDTF">2017-02-10T16:24:48Z</dcterms:modified>
</cp:coreProperties>
</file>