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323" r:id="rId3"/>
    <p:sldId id="327" r:id="rId4"/>
    <p:sldId id="324" r:id="rId5"/>
    <p:sldId id="267" r:id="rId6"/>
    <p:sldId id="268" r:id="rId7"/>
    <p:sldId id="269" r:id="rId8"/>
    <p:sldId id="316" r:id="rId9"/>
    <p:sldId id="271" r:id="rId10"/>
    <p:sldId id="328" r:id="rId11"/>
    <p:sldId id="330" r:id="rId12"/>
    <p:sldId id="329" r:id="rId13"/>
    <p:sldId id="325" r:id="rId14"/>
    <p:sldId id="306" r:id="rId15"/>
    <p:sldId id="332" r:id="rId16"/>
    <p:sldId id="291" r:id="rId17"/>
    <p:sldId id="292" r:id="rId18"/>
    <p:sldId id="295" r:id="rId19"/>
    <p:sldId id="326" r:id="rId20"/>
    <p:sldId id="331" r:id="rId21"/>
    <p:sldId id="31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CCFE4"/>
    <a:srgbClr val="00FFFF"/>
    <a:srgbClr val="0E05BB"/>
    <a:srgbClr val="0E55E2"/>
    <a:srgbClr val="1B3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9FE78-0449-4B93-AB24-6D3188AF0E17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21993-AB65-4C60-AE7C-318790D4A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8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21993-AB65-4C60-AE7C-318790D4A60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DB44C-8AF7-4167-87FD-D8FC444546C6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1053;&#1086;&#1074;&#1072;&#1103;%20&#1087;&#1072;&#1087;&#1082;&#1072;\Chaykovskiy---versiya-dlya-tanca-Val_s-cvetov-Schelkunchik(muzofon.com).mp3" TargetMode="External"/><Relationship Id="rId1" Type="http://schemas.openxmlformats.org/officeDocument/2006/relationships/audio" Target="file:///C:\Documents%20and%20Settings\&#1047;&#1040;&#1059;&#1063;\&#1056;&#1072;&#1073;&#1086;&#1095;&#1080;&#1081;%20&#1089;&#1090;&#1086;&#1083;\Chaykovskiy-Petr-&#1048;l_ich-club13333245-Schelkunchik---Val_s-cvetov(muzofon.com)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9.gif"/><Relationship Id="rId18" Type="http://schemas.openxmlformats.org/officeDocument/2006/relationships/image" Target="../media/image3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gif"/><Relationship Id="rId1" Type="http://schemas.openxmlformats.org/officeDocument/2006/relationships/audio" Target="file:///F:\&#1053;&#1086;&#1074;&#1072;&#1103;%20&#1087;&#1072;&#1087;&#1082;&#1072;\Zvuk-Salyut(muzofon.com).mp3" TargetMode="External"/><Relationship Id="rId6" Type="http://schemas.openxmlformats.org/officeDocument/2006/relationships/image" Target="../media/image11.gif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31.gif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3.png"/><Relationship Id="rId5" Type="http://schemas.openxmlformats.org/officeDocument/2006/relationships/audio" Target="../media/audio4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3.png"/><Relationship Id="rId5" Type="http://schemas.openxmlformats.org/officeDocument/2006/relationships/audio" Target="../media/audio5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3.png"/><Relationship Id="rId5" Type="http://schemas.openxmlformats.org/officeDocument/2006/relationships/audio" Target="../media/audio6.wav"/><Relationship Id="rId10" Type="http://schemas.openxmlformats.org/officeDocument/2006/relationships/image" Target="../media/image2.png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5.png"/><Relationship Id="rId5" Type="http://schemas.openxmlformats.org/officeDocument/2006/relationships/audio" Target="../media/audio7.wav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image" Target="../media/image3.png"/><Relationship Id="rId4" Type="http://schemas.openxmlformats.org/officeDocument/2006/relationships/audio" Target="../media/audio3.wav"/><Relationship Id="rId9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Анжелика\Desktop\наборы\новый год 8\фон2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142852"/>
            <a:ext cx="9144000" cy="65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-13266" y="0"/>
            <a:ext cx="9443049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ctr"/>
            <a:endParaRPr lang="ru-RU" sz="2800" b="1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  <a:p>
            <a:pPr marL="742950" indent="-742950" algn="ctr"/>
            <a:endParaRPr lang="ru-RU" sz="2800" b="1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9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7000892" y="-214338"/>
            <a:ext cx="1604383" cy="21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g-fotki.yandex.ru/get/4614/102699435.4ad/0_77b2e_82e879ee_X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3550" r="20658" b="8578"/>
          <a:stretch/>
        </p:blipFill>
        <p:spPr bwMode="auto">
          <a:xfrm>
            <a:off x="410388" y="3288737"/>
            <a:ext cx="1516933" cy="2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804248" y="4005064"/>
            <a:ext cx="675608" cy="9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357686" y="2857496"/>
            <a:ext cx="718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7664" y="1628800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Математика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7884" y="3429000"/>
            <a:ext cx="1847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15206" y="2643182"/>
            <a:ext cx="1847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8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1024" y="3357562"/>
            <a:ext cx="1847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3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6000" t="3000" r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928958" cy="3361809"/>
          </a:xfrm>
          <a:prstGeom prst="rect">
            <a:avLst/>
          </a:prstGeom>
          <a:noFill/>
        </p:spPr>
      </p:pic>
      <p:pic>
        <p:nvPicPr>
          <p:cNvPr id="4" name="Picture 3" descr="C:\Documents and Settings\ADMIN\Рабочий стол\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91765">
            <a:off x="3357554" y="285728"/>
            <a:ext cx="2928958" cy="3361809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3947">
            <a:off x="251520" y="3496191"/>
            <a:ext cx="2928958" cy="3361809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496191"/>
            <a:ext cx="2928958" cy="3361809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42" y="214290"/>
            <a:ext cx="2928958" cy="3361809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857224" y="1214422"/>
            <a:ext cx="1428760" cy="14287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00100" y="1285860"/>
            <a:ext cx="257176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5   .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.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7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3  2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43608" y="4437112"/>
            <a:ext cx="1440160" cy="1428760"/>
          </a:xfrm>
          <a:prstGeom prst="ellipse">
            <a:avLst/>
          </a:prstGeom>
          <a:solidFill>
            <a:srgbClr val="0CC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39952" y="4437112"/>
            <a:ext cx="1428760" cy="14287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43372" y="1285860"/>
            <a:ext cx="1428760" cy="142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000892" y="1142984"/>
            <a:ext cx="1428760" cy="1428760"/>
          </a:xfrm>
          <a:prstGeom prst="ellipse">
            <a:avLst/>
          </a:prstGeom>
          <a:solidFill>
            <a:srgbClr val="0CC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286248" y="1357298"/>
            <a:ext cx="257176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5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2   .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6  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143768" y="1071546"/>
            <a:ext cx="257176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.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7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5   0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187624" y="4437112"/>
            <a:ext cx="257176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.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7  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55976" y="4437112"/>
            <a:ext cx="257176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3   .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.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3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6   5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C:\Documents and Settings\ADMIN\Рабочий стол\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2177">
            <a:off x="6084168" y="3645024"/>
            <a:ext cx="2928958" cy="3361809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6876256" y="4725144"/>
            <a:ext cx="1428760" cy="142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+ 4  .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800" b="1" u="sng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  3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7   6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928958" cy="3361809"/>
          </a:xfrm>
          <a:prstGeom prst="rect">
            <a:avLst/>
          </a:prstGeom>
          <a:noFill/>
        </p:spPr>
      </p:pic>
      <p:pic>
        <p:nvPicPr>
          <p:cNvPr id="4" name="Picture 3" descr="C:\Documents and Settings\ADMIN\Рабочий стол\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91765">
            <a:off x="3357554" y="285728"/>
            <a:ext cx="2928958" cy="3361809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96191"/>
            <a:ext cx="2928958" cy="3361809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9255">
            <a:off x="3016490" y="3377070"/>
            <a:ext cx="2928958" cy="3361809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42" y="214290"/>
            <a:ext cx="2928958" cy="3361809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857224" y="1214422"/>
            <a:ext cx="1428760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00100" y="1285860"/>
            <a:ext cx="257176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7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3  2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99592" y="4437112"/>
            <a:ext cx="1428760" cy="1428760"/>
          </a:xfrm>
          <a:prstGeom prst="ellipse">
            <a:avLst/>
          </a:prstGeom>
          <a:solidFill>
            <a:srgbClr val="0CC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79912" y="4437112"/>
            <a:ext cx="1428760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43372" y="1285860"/>
            <a:ext cx="1428760" cy="142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000892" y="1142984"/>
            <a:ext cx="1428760" cy="1428760"/>
          </a:xfrm>
          <a:prstGeom prst="ellipse">
            <a:avLst/>
          </a:prstGeom>
          <a:solidFill>
            <a:srgbClr val="0CCF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286248" y="1357298"/>
            <a:ext cx="257176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5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6  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9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143768" y="1071546"/>
            <a:ext cx="257176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7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5   0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043608" y="4509120"/>
            <a:ext cx="257176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4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4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923928" y="4437112"/>
            <a:ext cx="257176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800" b="1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3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6   5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C:\Documents and Settings\ADMIN\Рабочий стол\80716116_large_0_435f0_26fa5ab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9255">
            <a:off x="5896809" y="3665103"/>
            <a:ext cx="2928958" cy="3361809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6732240" y="4653136"/>
            <a:ext cx="1428760" cy="142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+ 4   </a:t>
            </a:r>
            <a:r>
              <a:rPr lang="ru-RU" sz="2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2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600" b="1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600" b="1" u="sng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3</a:t>
            </a:r>
            <a:endParaRPr lang="ru-RU" sz="2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7   6</a:t>
            </a:r>
            <a:endParaRPr lang="ru-RU" sz="2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16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1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Рабочий стол\neige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28604"/>
            <a:ext cx="1571625" cy="192405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neige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480"/>
            <a:ext cx="1571625" cy="1924050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neige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428868"/>
            <a:ext cx="1571625" cy="19240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4282" y="428604"/>
            <a:ext cx="8144602" cy="3330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i="1" dirty="0">
                <a:latin typeface="Times New Roman"/>
                <a:ea typeface="Times New Roman"/>
              </a:rPr>
              <a:t>Длина туловища кита 14 метров, </a:t>
            </a:r>
            <a:endParaRPr lang="ru-RU" sz="3600" b="1" i="1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latin typeface="Times New Roman"/>
                <a:ea typeface="Times New Roman"/>
              </a:rPr>
              <a:t>а </a:t>
            </a:r>
            <a:r>
              <a:rPr lang="ru-RU" sz="3600" b="1" i="1" dirty="0">
                <a:latin typeface="Times New Roman"/>
                <a:ea typeface="Times New Roman"/>
              </a:rPr>
              <a:t>длина его головы на 6 метров короче</a:t>
            </a:r>
            <a:r>
              <a:rPr lang="ru-RU" sz="3600" b="1" i="1" dirty="0" smtClean="0"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latin typeface="Times New Roman"/>
                <a:ea typeface="Times New Roman"/>
              </a:rPr>
              <a:t> </a:t>
            </a:r>
            <a:r>
              <a:rPr lang="ru-RU" sz="3600" b="1" i="1" dirty="0">
                <a:latin typeface="Times New Roman"/>
                <a:ea typeface="Times New Roman"/>
              </a:rPr>
              <a:t>Какова общая длина кита</a:t>
            </a:r>
            <a:r>
              <a:rPr lang="ru-RU" sz="3600" b="1" i="1" dirty="0" smtClean="0">
                <a:latin typeface="Times New Roman"/>
                <a:ea typeface="Times New Roman"/>
              </a:rPr>
              <a:t>?</a:t>
            </a:r>
          </a:p>
          <a:p>
            <a:pPr>
              <a:lnSpc>
                <a:spcPct val="150000"/>
              </a:lnSpc>
            </a:pP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28670"/>
            <a:ext cx="97480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Длина туловища – 14 м</a:t>
            </a:r>
          </a:p>
          <a:p>
            <a:r>
              <a:rPr lang="ru-RU" sz="6000" dirty="0" smtClean="0"/>
              <a:t>Длина головы – ?, на 6 м &lt;     </a:t>
            </a:r>
          </a:p>
          <a:p>
            <a:r>
              <a:rPr lang="ru-RU" sz="6000" dirty="0" smtClean="0"/>
              <a:t>Общая длина - 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CCF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214422"/>
            <a:ext cx="5999399" cy="10156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6000" dirty="0" smtClean="0">
                <a:solidFill>
                  <a:srgbClr val="FF00FF"/>
                </a:solidFill>
              </a:rPr>
              <a:t>Решаем примеры</a:t>
            </a:r>
            <a:endParaRPr lang="ru-RU" sz="6000" dirty="0">
              <a:solidFill>
                <a:srgbClr val="FF00FF"/>
              </a:solidFill>
            </a:endParaRPr>
          </a:p>
        </p:txBody>
      </p:sp>
      <p:pic>
        <p:nvPicPr>
          <p:cNvPr id="3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2071670" y="3071810"/>
            <a:ext cx="2000264" cy="287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rot="256257" flipH="1">
            <a:off x="5500694" y="3000372"/>
            <a:ext cx="2048576" cy="285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232467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45+55</a:t>
            </a:r>
          </a:p>
          <a:p>
            <a:r>
              <a:rPr lang="ru-RU" sz="6600" dirty="0" smtClean="0"/>
              <a:t>26+38</a:t>
            </a:r>
          </a:p>
          <a:p>
            <a:r>
              <a:rPr lang="ru-RU" sz="6600" dirty="0" smtClean="0"/>
              <a:t>40-14</a:t>
            </a:r>
          </a:p>
          <a:p>
            <a:r>
              <a:rPr lang="ru-RU" sz="6600" dirty="0" smtClean="0"/>
              <a:t>98-45</a:t>
            </a:r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5072066" y="857232"/>
            <a:ext cx="232467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62+18</a:t>
            </a:r>
          </a:p>
          <a:p>
            <a:r>
              <a:rPr lang="ru-RU" sz="6600" dirty="0" smtClean="0"/>
              <a:t>25+49</a:t>
            </a:r>
          </a:p>
          <a:p>
            <a:r>
              <a:rPr lang="ru-RU" sz="6600" dirty="0" smtClean="0"/>
              <a:t>80-69</a:t>
            </a:r>
          </a:p>
          <a:p>
            <a:r>
              <a:rPr lang="ru-RU" sz="6600" dirty="0" smtClean="0"/>
              <a:t>15+24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ика\Desktop\наборы\новый год 8\фон2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318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ctr"/>
            <a:endParaRPr lang="ru-RU" sz="2800" b="1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  <a:p>
            <a:pPr marL="742950" indent="-742950" algn="ctr"/>
            <a:endParaRPr lang="ru-RU" sz="2800" b="1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588" y="3244334"/>
            <a:ext cx="77428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ctr"/>
            <a:r>
              <a:rPr lang="ru-RU" sz="8000" b="1" dirty="0">
                <a:solidFill>
                  <a:srgbClr val="FF00FF"/>
                </a:solidFill>
                <a:latin typeface="Comic Sans MS" pitchFamily="66" charset="0"/>
                <a:cs typeface="Arial" charset="0"/>
              </a:rPr>
              <a:t>Хочу всё знать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ykovskiy-Petr-Иl_ich-club13333245-Schelkunchik---Val_s-cvetov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Chaykovskiy---versiya-dlya-tanca-Val_s-cvetov-Schelkunchik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numSld="1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solidFill>
            <a:srgbClr val="0E55E2"/>
          </a:solidFill>
          <a:extLst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pic>
        <p:nvPicPr>
          <p:cNvPr id="15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3347864" y="4771783"/>
            <a:ext cx="916222" cy="13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48385">
            <a:off x="-214129" y="728831"/>
            <a:ext cx="2963381" cy="865308"/>
          </a:xfrm>
          <a:prstGeom prst="rect">
            <a:avLst/>
          </a:prstGeom>
          <a:noFill/>
        </p:spPr>
      </p:pic>
      <p:pic>
        <p:nvPicPr>
          <p:cNvPr id="18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538446">
            <a:off x="6275311" y="670314"/>
            <a:ext cx="2963381" cy="865308"/>
          </a:xfrm>
          <a:prstGeom prst="rect">
            <a:avLst/>
          </a:prstGeom>
          <a:noFill/>
        </p:spPr>
      </p:pic>
      <p:pic>
        <p:nvPicPr>
          <p:cNvPr id="13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5143504" y="4857760"/>
            <a:ext cx="828070" cy="11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Анжелика\Desktop\наборы\с ёжиками\ПНГ ФАЙЛЫ\ПНГ (3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вал 21"/>
          <p:cNvSpPr/>
          <p:nvPr/>
        </p:nvSpPr>
        <p:spPr>
          <a:xfrm>
            <a:off x="4214810" y="1571612"/>
            <a:ext cx="357190" cy="357190"/>
          </a:xfrm>
          <a:prstGeom prst="ellipse">
            <a:avLst/>
          </a:prstGeom>
          <a:solidFill>
            <a:srgbClr val="1B3C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5" descr="C:\Users\Анжелика\Desktop\наборы\с ёжиками\ПНГ ФАЙЛЫ\ПНГ (3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1506725">
            <a:off x="1485280" y="4896037"/>
            <a:ext cx="1217246" cy="137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Documents and Settings\ADMIN\Рабочий стол\90683054_large_StarLightDesigns_DeepInTheForest_elements__2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 flipV="1">
            <a:off x="1500166" y="3857628"/>
            <a:ext cx="500066" cy="588313"/>
          </a:xfrm>
          <a:prstGeom prst="rect">
            <a:avLst/>
          </a:prstGeom>
          <a:noFill/>
        </p:spPr>
      </p:pic>
      <p:pic>
        <p:nvPicPr>
          <p:cNvPr id="26" name="Picture 2" descr="C:\Documents and Settings\ADMIN\Рабочий стол\hare10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857884" y="3929066"/>
            <a:ext cx="1193933" cy="964585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4819353-thumb 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5286388"/>
            <a:ext cx="673676" cy="641340"/>
          </a:xfrm>
          <a:prstGeom prst="rect">
            <a:avLst/>
          </a:prstGeom>
          <a:noFill/>
        </p:spPr>
      </p:pic>
      <p:pic>
        <p:nvPicPr>
          <p:cNvPr id="27" name="Объект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929066"/>
            <a:ext cx="1052506" cy="1506097"/>
          </a:xfrm>
          <a:prstGeom prst="rect">
            <a:avLst/>
          </a:prstGeom>
        </p:spPr>
      </p:pic>
      <p:pic>
        <p:nvPicPr>
          <p:cNvPr id="2" name="Picture 2" descr="C:\Documents and Settings\ADMIN\Рабочий стол\e362a940f7ac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44" y="571480"/>
            <a:ext cx="1468450" cy="14684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7d0909adbe533ad4d9622302a947bab8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43570" y="428604"/>
            <a:ext cx="495300" cy="43815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zvezdia-454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7554" y="214290"/>
            <a:ext cx="2166946" cy="2600335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6992261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9058" y="857232"/>
            <a:ext cx="982688" cy="982688"/>
          </a:xfrm>
          <a:prstGeom prst="rect">
            <a:avLst/>
          </a:prstGeom>
          <a:noFill/>
        </p:spPr>
      </p:pic>
      <p:pic>
        <p:nvPicPr>
          <p:cNvPr id="21" name="Picture 3" descr="C:\Documents and Settings\ADMIN\Рабочий стол\0_8eec4_aa052a70_XL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00892" y="4214818"/>
            <a:ext cx="642942" cy="642942"/>
          </a:xfrm>
          <a:prstGeom prst="rect">
            <a:avLst/>
          </a:prstGeom>
          <a:noFill/>
        </p:spPr>
      </p:pic>
      <p:pic>
        <p:nvPicPr>
          <p:cNvPr id="28" name="Picture 6" descr="http://img-fotki.yandex.ru/get/4614/90468072.3a4/0_73d3c_61fe6558_X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0958" y="3643314"/>
            <a:ext cx="1000132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85984" y="1268760"/>
            <a:ext cx="4601388" cy="180020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МОЛОДЦЫ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24" name="Zvuk-Salyu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24427 -0.5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27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4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E55E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285860"/>
            <a:ext cx="5337615" cy="132343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ru-RU" sz="8000" dirty="0" smtClean="0">
                <a:solidFill>
                  <a:srgbClr val="FF00FF"/>
                </a:solidFill>
              </a:rPr>
              <a:t>Устный счёт</a:t>
            </a:r>
            <a:endParaRPr lang="ru-RU" sz="8000" dirty="0">
              <a:solidFill>
                <a:srgbClr val="FF00FF"/>
              </a:solidFill>
            </a:endParaRPr>
          </a:p>
        </p:txBody>
      </p:sp>
      <p:pic>
        <p:nvPicPr>
          <p:cNvPr id="3" name="Picture 4" descr="http://img-fotki.yandex.ru/get/4614/102699435.4ad/0_77b2e_82e879ee_X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3550" r="20658" b="8578"/>
          <a:stretch/>
        </p:blipFill>
        <p:spPr bwMode="auto">
          <a:xfrm>
            <a:off x="1643042" y="2571744"/>
            <a:ext cx="2163741" cy="38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2066" y="2428868"/>
            <a:ext cx="2314540" cy="384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18000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pic>
        <p:nvPicPr>
          <p:cNvPr id="8" name="Picture 4" descr="http://img-fotki.yandex.ru/get/4614/102699435.4ad/0_77b2e_82e879ee_X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3550" r="20658" b="8578"/>
          <a:stretch/>
        </p:blipFill>
        <p:spPr bwMode="auto">
          <a:xfrm>
            <a:off x="0" y="1571612"/>
            <a:ext cx="2163741" cy="38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357422" y="1643050"/>
            <a:ext cx="5929354" cy="1650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(39+40)-4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0388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7804" y="551573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25829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3245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40661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98077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41270" y="3645024"/>
            <a:ext cx="1008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715140" y="-357214"/>
            <a:ext cx="1944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551645" y="3559021"/>
            <a:ext cx="1045247" cy="150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8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E9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ер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18000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pic>
        <p:nvPicPr>
          <p:cNvPr id="8" name="Picture 4" descr="http://img-fotki.yandex.ru/get/4614/102699435.4ad/0_77b2e_82e879ee_X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3550" r="20658" b="8578"/>
          <a:stretch/>
        </p:blipFill>
        <p:spPr bwMode="auto">
          <a:xfrm>
            <a:off x="214282" y="1571612"/>
            <a:ext cx="2163741" cy="38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928794" y="1500174"/>
            <a:ext cx="6643734" cy="2488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36+(50-47)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82636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7804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25220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0388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40052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97468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41270" y="3645024"/>
            <a:ext cx="1008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500826" y="-357214"/>
            <a:ext cx="1944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551645" y="3559021"/>
            <a:ext cx="1045247" cy="150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E9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ала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18000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pic>
        <p:nvPicPr>
          <p:cNvPr id="8" name="Picture 4" descr="http://img-fotki.yandex.ru/get/4614/102699435.4ad/0_77b2e_82e879ee_X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3550" r="20658" b="8578"/>
          <a:stretch/>
        </p:blipFill>
        <p:spPr bwMode="auto">
          <a:xfrm>
            <a:off x="357158" y="1500174"/>
            <a:ext cx="2163741" cy="38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357422" y="1357298"/>
            <a:ext cx="6143668" cy="2845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(72-50)+9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7804" y="5515542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0388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25220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2636" y="5515542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40052" y="5515340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97468" y="5522846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605696" y="3658710"/>
            <a:ext cx="1008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500826" y="-285776"/>
            <a:ext cx="1944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551645" y="3559021"/>
            <a:ext cx="1045247" cy="150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E9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авиль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18000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08" y="2481266"/>
            <a:ext cx="6500858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80-(45 + 15)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7804" y="553595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0388" y="5535257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25219" y="5533399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2635" y="5531727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40051" y="553595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97467" y="553595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41270" y="3645024"/>
            <a:ext cx="1008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572264" y="-285776"/>
            <a:ext cx="1944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551645" y="3559021"/>
            <a:ext cx="1045247" cy="150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Объект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1357298"/>
            <a:ext cx="2686120" cy="3843737"/>
          </a:xfrm>
          <a:prstGeom prst="rect">
            <a:avLst/>
          </a:prstGeom>
        </p:spPr>
      </p:pic>
      <p:pic>
        <p:nvPicPr>
          <p:cNvPr id="26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0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E9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умни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желика\Desktop\наборы\новый год 8\фон2-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17"/>
          <a:stretch/>
        </p:blipFill>
        <p:spPr bwMode="auto">
          <a:xfrm flipH="1">
            <a:off x="0" y="180000"/>
            <a:ext cx="9144000" cy="65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43174" y="2357430"/>
            <a:ext cx="536640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45-7+2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43635" y="5518923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1387" y="5518587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28803" y="5517076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86219" y="5517278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0388" y="5518721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01051" y="5517076"/>
            <a:ext cx="1357416" cy="936104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http://i034.radikal.ru/1101/7b/9412fda9b3e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0750" y="194768"/>
            <a:ext cx="4762500" cy="1390651"/>
          </a:xfrm>
          <a:prstGeom prst="rect">
            <a:avLst/>
          </a:prstGeom>
          <a:noFill/>
        </p:spPr>
      </p:pic>
      <p:pic>
        <p:nvPicPr>
          <p:cNvPr id="20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541270" y="3645024"/>
            <a:ext cx="1008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6643702" y="-285776"/>
            <a:ext cx="1944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img-fotki.yandex.ru/get/4524/102699435.495/0_77092_52d815c8_X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t="4896" r="15664" b="1744"/>
          <a:stretch/>
        </p:blipFill>
        <p:spPr bwMode="auto">
          <a:xfrm>
            <a:off x="5551645" y="3559021"/>
            <a:ext cx="1045247" cy="150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img-fotki.yandex.ru/get/4614/90468072.3a4/0_73d3c_61fe6558_X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2236877" cy="35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0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яя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E97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ер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213</Words>
  <Application>Microsoft Office PowerPoint</Application>
  <PresentationFormat>Экран (4:3)</PresentationFormat>
  <Paragraphs>91</Paragraphs>
  <Slides>21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69</cp:revision>
  <dcterms:created xsi:type="dcterms:W3CDTF">2015-01-03T18:56:40Z</dcterms:created>
  <dcterms:modified xsi:type="dcterms:W3CDTF">2017-01-02T13:37:46Z</dcterms:modified>
</cp:coreProperties>
</file>