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udio/unknown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71" r:id="rId2"/>
    <p:sldId id="268" r:id="rId3"/>
    <p:sldId id="269" r:id="rId4"/>
    <p:sldId id="263" r:id="rId5"/>
    <p:sldId id="265" r:id="rId6"/>
    <p:sldId id="270" r:id="rId7"/>
    <p:sldId id="260" r:id="rId8"/>
    <p:sldId id="266" r:id="rId9"/>
    <p:sldId id="262" r:id="rId10"/>
    <p:sldId id="273" r:id="rId11"/>
    <p:sldId id="259" r:id="rId12"/>
    <p:sldId id="258" r:id="rId13"/>
    <p:sldId id="257" r:id="rId14"/>
    <p:sldId id="261" r:id="rId15"/>
    <p:sldId id="256" r:id="rId16"/>
    <p:sldId id="264" r:id="rId17"/>
    <p:sldId id="267" r:id="rId18"/>
    <p:sldId id="282" r:id="rId19"/>
    <p:sldId id="281" r:id="rId20"/>
    <p:sldId id="280" r:id="rId21"/>
    <p:sldId id="279" r:id="rId22"/>
    <p:sldId id="278" r:id="rId23"/>
    <p:sldId id="277" r:id="rId24"/>
    <p:sldId id="276" r:id="rId25"/>
    <p:sldId id="275" r:id="rId26"/>
    <p:sldId id="274" r:id="rId2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63CD4"/>
    <a:srgbClr val="FF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/>
            <a:ahLst/>
            <a:cxnLst>
              <a:cxn ang="0">
                <a:pos x="2822" y="0"/>
              </a:cxn>
              <a:cxn ang="0">
                <a:pos x="0" y="975"/>
              </a:cxn>
              <a:cxn ang="0">
                <a:pos x="2169" y="3619"/>
              </a:cxn>
              <a:cxn ang="0">
                <a:pos x="3985" y="1125"/>
              </a:cxn>
              <a:cxn ang="0">
                <a:pos x="2822" y="0"/>
              </a:cxn>
              <a:cxn ang="0">
                <a:pos x="2822" y="0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6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9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0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grpSp>
        <p:nvGrpSpPr>
          <p:cNvPr id="15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16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Freeform 21"/>
            <p:cNvSpPr>
              <a:spLocks/>
            </p:cNvSpPr>
            <p:nvPr userDrawn="1"/>
          </p:nvSpPr>
          <p:spPr bwMode="auto">
            <a:xfrm rot="7320404">
              <a:off x="5000" y="2913"/>
              <a:ext cx="416" cy="265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9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9" cy="667"/>
              <a:chOff x="4986" y="2752"/>
              <a:chExt cx="469" cy="667"/>
            </a:xfrm>
          </p:grpSpPr>
          <p:sp>
            <p:nvSpPr>
              <p:cNvPr id="20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1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2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3" name="Freeform 26"/>
              <p:cNvSpPr>
                <a:spLocks/>
              </p:cNvSpPr>
              <p:nvPr userDrawn="1"/>
            </p:nvSpPr>
            <p:spPr bwMode="auto">
              <a:xfrm rot="7320404">
                <a:off x="5364" y="2873"/>
                <a:ext cx="63" cy="118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4" name="Freeform 27"/>
              <p:cNvSpPr>
                <a:spLocks/>
              </p:cNvSpPr>
              <p:nvPr userDrawn="1"/>
            </p:nvSpPr>
            <p:spPr bwMode="auto">
              <a:xfrm rot="7320404">
                <a:off x="5137" y="3000"/>
                <a:ext cx="193" cy="10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25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16" y="256"/>
              </a:cxn>
              <a:cxn ang="0">
                <a:pos x="1560" y="144"/>
              </a:cxn>
              <a:cxn ang="0">
                <a:pos x="1856" y="376"/>
              </a:cxn>
              <a:cxn ang="0">
                <a:pos x="2344" y="152"/>
              </a:cxn>
              <a:cxn ang="0">
                <a:pos x="3536" y="456"/>
              </a:cxn>
              <a:cxn ang="0">
                <a:pos x="4288" y="136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6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/>
            <a:ahLst/>
            <a:cxnLst>
              <a:cxn ang="0">
                <a:pos x="0" y="32"/>
              </a:cxn>
              <a:cxn ang="0">
                <a:pos x="280" y="144"/>
              </a:cxn>
              <a:cxn ang="0">
                <a:pos x="448" y="16"/>
              </a:cxn>
              <a:cxn ang="0">
                <a:pos x="560" y="240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337FB73-E154-4357-8F5A-BB7D0FB49E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A83249-507E-4687-AE93-4C0D1555F5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4C00F7-9DB3-4E96-9805-5CCC53E6FD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229988-8B14-4331-B38B-4DA54F4BD4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7DBAAE-F8A0-4784-8D30-C1FBDE5026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3D9EFC-E0DF-4824-A614-62E759A6DF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667571-5893-4610-91AE-5F892C880B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32998B-65B8-490D-9901-0EF0C69F0D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9307D9-A334-4C3F-983E-87D806B53B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2B84E2-6953-41BD-8F3A-3F2270C708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0A5F11-5C77-4F19-9683-D3C106A259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/>
            <a:ahLst/>
            <a:cxnLst>
              <a:cxn ang="0">
                <a:pos x="2903" y="433"/>
              </a:cxn>
              <a:cxn ang="0">
                <a:pos x="2565" y="80"/>
              </a:cxn>
              <a:cxn ang="0">
                <a:pos x="2241" y="0"/>
              </a:cxn>
              <a:cxn ang="0">
                <a:pos x="110" y="2811"/>
              </a:cxn>
              <a:cxn ang="0">
                <a:pos x="110" y="3228"/>
              </a:cxn>
              <a:cxn ang="0">
                <a:pos x="0" y="3631"/>
              </a:cxn>
              <a:cxn ang="0">
                <a:pos x="72" y="3686"/>
              </a:cxn>
              <a:cxn ang="0">
                <a:pos x="441" y="3355"/>
              </a:cxn>
              <a:cxn ang="0">
                <a:pos x="740" y="3228"/>
              </a:cxn>
              <a:cxn ang="0">
                <a:pos x="2903" y="433"/>
              </a:cxn>
              <a:cxn ang="0">
                <a:pos x="2903" y="433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 smtClean="0"/>
            </a:lvl1pPr>
          </a:lstStyle>
          <a:p>
            <a:pPr>
              <a:defRPr/>
            </a:pPr>
            <a:fld id="{41CD8A26-B6AC-4697-90EA-54A12A86EF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3560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/>
            <a:ahLst/>
            <a:cxnLst>
              <a:cxn ang="0">
                <a:pos x="2293" y="0"/>
              </a:cxn>
              <a:cxn ang="0">
                <a:pos x="130" y="2835"/>
              </a:cxn>
              <a:cxn ang="0">
                <a:pos x="131" y="3201"/>
              </a:cxn>
              <a:cxn ang="0">
                <a:pos x="0" y="3633"/>
              </a:cxn>
              <a:cxn ang="0">
                <a:pos x="50" y="3703"/>
              </a:cxn>
              <a:cxn ang="0">
                <a:pos x="422" y="3352"/>
              </a:cxn>
              <a:cxn ang="0">
                <a:pos x="763" y="3220"/>
              </a:cxn>
              <a:cxn ang="0">
                <a:pos x="2911" y="428"/>
              </a:cxn>
              <a:cxn ang="0">
                <a:pos x="2589" y="96"/>
              </a:cxn>
              <a:cxn ang="0">
                <a:pos x="2293" y="0"/>
              </a:cxn>
              <a:cxn ang="0">
                <a:pos x="2293" y="0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3561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/>
            <a:ahLst/>
            <a:cxnLst>
              <a:cxn ang="0">
                <a:pos x="0" y="2485"/>
              </a:cxn>
              <a:cxn ang="0">
                <a:pos x="432" y="2553"/>
              </a:cxn>
              <a:cxn ang="0">
                <a:pos x="736" y="2777"/>
              </a:cxn>
              <a:cxn ang="0">
                <a:pos x="2561" y="399"/>
              </a:cxn>
              <a:cxn ang="0">
                <a:pos x="2118" y="82"/>
              </a:cxn>
              <a:cxn ang="0">
                <a:pos x="1898" y="0"/>
              </a:cxn>
              <a:cxn ang="0">
                <a:pos x="0" y="2485"/>
              </a:cxn>
              <a:cxn ang="0">
                <a:pos x="0" y="248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1034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23563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/>
              <a:ahLst/>
              <a:cxnLst>
                <a:cxn ang="0">
                  <a:pos x="1587" y="1260"/>
                </a:cxn>
                <a:cxn ang="0">
                  <a:pos x="1420" y="1106"/>
                </a:cxn>
                <a:cxn ang="0">
                  <a:pos x="1331" y="477"/>
                </a:cxn>
                <a:cxn ang="0">
                  <a:pos x="2139" y="330"/>
                </a:cxn>
                <a:cxn ang="0">
                  <a:pos x="2177" y="203"/>
                </a:cxn>
                <a:cxn ang="0">
                  <a:pos x="2099" y="100"/>
                </a:cxn>
                <a:cxn ang="0">
                  <a:pos x="1276" y="211"/>
                </a:cxn>
                <a:cxn ang="0">
                  <a:pos x="1219" y="32"/>
                </a:cxn>
                <a:cxn ang="0">
                  <a:pos x="1085" y="0"/>
                </a:cxn>
                <a:cxn ang="0">
                  <a:pos x="958" y="28"/>
                </a:cxn>
                <a:cxn ang="0">
                  <a:pos x="888" y="106"/>
                </a:cxn>
                <a:cxn ang="0">
                  <a:pos x="937" y="285"/>
                </a:cxn>
                <a:cxn ang="0">
                  <a:pos x="660" y="441"/>
                </a:cxn>
                <a:cxn ang="0">
                  <a:pos x="983" y="473"/>
                </a:cxn>
                <a:cxn ang="0">
                  <a:pos x="1112" y="889"/>
                </a:cxn>
                <a:cxn ang="0">
                  <a:pos x="141" y="469"/>
                </a:cxn>
                <a:cxn ang="0">
                  <a:pos x="46" y="509"/>
                </a:cxn>
                <a:cxn ang="0">
                  <a:pos x="0" y="636"/>
                </a:cxn>
                <a:cxn ang="0">
                  <a:pos x="55" y="779"/>
                </a:cxn>
                <a:cxn ang="0">
                  <a:pos x="1139" y="1288"/>
                </a:cxn>
                <a:cxn ang="0">
                  <a:pos x="1378" y="1256"/>
                </a:cxn>
                <a:cxn ang="0">
                  <a:pos x="1570" y="1298"/>
                </a:cxn>
                <a:cxn ang="0">
                  <a:pos x="1587" y="1260"/>
                </a:cxn>
                <a:cxn ang="0">
                  <a:pos x="1587" y="1260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564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20" y="0"/>
                </a:cxn>
                <a:cxn ang="0">
                  <a:pos x="143" y="233"/>
                </a:cxn>
                <a:cxn ang="0">
                  <a:pos x="8" y="258"/>
                </a:cxn>
                <a:cxn ang="0">
                  <a:pos x="0" y="7"/>
                </a:cxn>
                <a:cxn ang="0">
                  <a:pos x="0" y="7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565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566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567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160" y="0"/>
                </a:cxn>
                <a:cxn ang="0">
                  <a:pos x="251" y="36"/>
                </a:cxn>
                <a:cxn ang="0">
                  <a:pos x="272" y="139"/>
                </a:cxn>
                <a:cxn ang="0">
                  <a:pos x="164" y="146"/>
                </a:cxn>
                <a:cxn ang="0">
                  <a:pos x="32" y="241"/>
                </a:cxn>
                <a:cxn ang="0">
                  <a:pos x="0" y="28"/>
                </a:cxn>
                <a:cxn ang="0">
                  <a:pos x="0" y="28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568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/>
              <a:ahLst/>
              <a:cxnLst>
                <a:cxn ang="0">
                  <a:pos x="152" y="4"/>
                </a:cxn>
                <a:cxn ang="0">
                  <a:pos x="152" y="224"/>
                </a:cxn>
                <a:cxn ang="0">
                  <a:pos x="0" y="8"/>
                </a:cxn>
                <a:cxn ang="0">
                  <a:pos x="72" y="0"/>
                </a:cxn>
                <a:cxn ang="0">
                  <a:pos x="152" y="4"/>
                </a:cxn>
                <a:cxn ang="0">
                  <a:pos x="152" y="4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569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/>
              <a:ahLst/>
              <a:cxnLst>
                <a:cxn ang="0">
                  <a:pos x="0" y="80"/>
                </a:cxn>
                <a:cxn ang="0">
                  <a:pos x="87" y="0"/>
                </a:cxn>
                <a:cxn ang="0">
                  <a:pos x="232" y="6"/>
                </a:cxn>
                <a:cxn ang="0">
                  <a:pos x="386" y="764"/>
                </a:cxn>
                <a:cxn ang="0">
                  <a:pos x="279" y="720"/>
                </a:cxn>
                <a:cxn ang="0">
                  <a:pos x="152" y="677"/>
                </a:cxn>
                <a:cxn ang="0">
                  <a:pos x="0" y="80"/>
                </a:cxn>
                <a:cxn ang="0">
                  <a:pos x="0" y="80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570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/>
              <a:ahLst/>
              <a:cxnLst>
                <a:cxn ang="0">
                  <a:pos x="692" y="0"/>
                </a:cxn>
                <a:cxn ang="0">
                  <a:pos x="0" y="106"/>
                </a:cxn>
                <a:cxn ang="0">
                  <a:pos x="28" y="348"/>
                </a:cxn>
                <a:cxn ang="0">
                  <a:pos x="715" y="237"/>
                </a:cxn>
                <a:cxn ang="0">
                  <a:pos x="728" y="43"/>
                </a:cxn>
                <a:cxn ang="0">
                  <a:pos x="692" y="0"/>
                </a:cxn>
                <a:cxn ang="0">
                  <a:pos x="692" y="0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571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/>
              <a:ahLst/>
              <a:cxnLst>
                <a:cxn ang="0">
                  <a:pos x="272" y="0"/>
                </a:cxn>
                <a:cxn ang="0">
                  <a:pos x="0" y="78"/>
                </a:cxn>
                <a:cxn ang="0">
                  <a:pos x="312" y="135"/>
                </a:cxn>
                <a:cxn ang="0">
                  <a:pos x="272" y="0"/>
                </a:cxn>
                <a:cxn ang="0">
                  <a:pos x="272" y="0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060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1061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23574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/>
                  <a:ahLst/>
                  <a:cxnLst>
                    <a:cxn ang="0">
                      <a:pos x="0" y="107"/>
                    </a:cxn>
                    <a:cxn ang="0">
                      <a:pos x="114" y="10"/>
                    </a:cxn>
                    <a:cxn ang="0">
                      <a:pos x="213" y="0"/>
                    </a:cxn>
                    <a:cxn ang="0">
                      <a:pos x="292" y="27"/>
                    </a:cxn>
                    <a:cxn ang="0">
                      <a:pos x="313" y="91"/>
                    </a:cxn>
                    <a:cxn ang="0">
                      <a:pos x="167" y="67"/>
                    </a:cxn>
                    <a:cxn ang="0">
                      <a:pos x="74" y="101"/>
                    </a:cxn>
                    <a:cxn ang="0">
                      <a:pos x="13" y="175"/>
                    </a:cxn>
                    <a:cxn ang="0">
                      <a:pos x="0" y="107"/>
                    </a:cxn>
                    <a:cxn ang="0">
                      <a:pos x="0" y="107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3575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/>
                  <a:ahLst/>
                  <a:cxnLst>
                    <a:cxn ang="0">
                      <a:pos x="0" y="40"/>
                    </a:cxn>
                    <a:cxn ang="0">
                      <a:pos x="160" y="266"/>
                    </a:cxn>
                    <a:cxn ang="0">
                      <a:pos x="230" y="251"/>
                    </a:cxn>
                    <a:cxn ang="0">
                      <a:pos x="223" y="17"/>
                    </a:cxn>
                    <a:cxn ang="0">
                      <a:pos x="166" y="0"/>
                    </a:cxn>
                    <a:cxn ang="0">
                      <a:pos x="179" y="197"/>
                    </a:cxn>
                    <a:cxn ang="0">
                      <a:pos x="71" y="4"/>
                    </a:cxn>
                    <a:cxn ang="0">
                      <a:pos x="0" y="40"/>
                    </a:cxn>
                    <a:cxn ang="0">
                      <a:pos x="0" y="40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3576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36" y="93"/>
                    </a:cxn>
                    <a:cxn ang="0">
                      <a:pos x="44" y="154"/>
                    </a:cxn>
                    <a:cxn ang="0">
                      <a:pos x="27" y="234"/>
                    </a:cxn>
                    <a:cxn ang="0">
                      <a:pos x="80" y="220"/>
                    </a:cxn>
                    <a:cxn ang="0">
                      <a:pos x="87" y="116"/>
                    </a:cxn>
                    <a:cxn ang="0">
                      <a:pos x="46" y="0"/>
                    </a:cxn>
                    <a:cxn ang="0">
                      <a:pos x="0" y="19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sp>
            <p:nvSpPr>
              <p:cNvPr id="23577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3578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3579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91" y="25"/>
                  </a:cxn>
                  <a:cxn ang="0">
                    <a:pos x="80" y="192"/>
                  </a:cxn>
                  <a:cxn ang="0">
                    <a:pos x="106" y="327"/>
                  </a:cxn>
                  <a:cxn ang="0">
                    <a:pos x="213" y="451"/>
                  </a:cxn>
                  <a:cxn ang="0">
                    <a:pos x="97" y="478"/>
                  </a:cxn>
                  <a:cxn ang="0">
                    <a:pos x="30" y="344"/>
                  </a:cxn>
                  <a:cxn ang="0">
                    <a:pos x="0" y="57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1065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23581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/>
                  <a:ahLst/>
                  <a:cxnLst>
                    <a:cxn ang="0">
                      <a:pos x="110" y="0"/>
                    </a:cxn>
                    <a:cxn ang="0">
                      <a:pos x="40" y="66"/>
                    </a:cxn>
                    <a:cxn ang="0">
                      <a:pos x="0" y="173"/>
                    </a:cxn>
                    <a:cxn ang="0">
                      <a:pos x="80" y="160"/>
                    </a:cxn>
                    <a:cxn ang="0">
                      <a:pos x="103" y="84"/>
                    </a:cxn>
                    <a:cxn ang="0">
                      <a:pos x="150" y="27"/>
                    </a:cxn>
                    <a:cxn ang="0">
                      <a:pos x="110" y="0"/>
                    </a:cxn>
                    <a:cxn ang="0">
                      <a:pos x="110" y="0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3582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/>
                  <a:ahLst/>
                  <a:cxnLst>
                    <a:cxn ang="0">
                      <a:pos x="156" y="0"/>
                    </a:cxn>
                    <a:cxn ang="0">
                      <a:pos x="63" y="52"/>
                    </a:cxn>
                    <a:cxn ang="0">
                      <a:pos x="0" y="208"/>
                    </a:cxn>
                    <a:cxn ang="0">
                      <a:pos x="67" y="358"/>
                    </a:cxn>
                    <a:cxn ang="0">
                      <a:pos x="1182" y="867"/>
                    </a:cxn>
                    <a:cxn ang="0">
                      <a:pos x="1422" y="835"/>
                    </a:cxn>
                    <a:cxn ang="0">
                      <a:pos x="1616" y="880"/>
                    </a:cxn>
                    <a:cxn ang="0">
                      <a:pos x="1684" y="808"/>
                    </a:cxn>
                    <a:cxn ang="0">
                      <a:pos x="1502" y="664"/>
                    </a:cxn>
                    <a:cxn ang="0">
                      <a:pos x="1428" y="512"/>
                    </a:cxn>
                    <a:cxn ang="0">
                      <a:pos x="1369" y="527"/>
                    </a:cxn>
                    <a:cxn ang="0">
                      <a:pos x="1439" y="664"/>
                    </a:cxn>
                    <a:cxn ang="0">
                      <a:pos x="1578" y="810"/>
                    </a:cxn>
                    <a:cxn ang="0">
                      <a:pos x="1413" y="787"/>
                    </a:cxn>
                    <a:cxn ang="0">
                      <a:pos x="1219" y="814"/>
                    </a:cxn>
                    <a:cxn ang="0">
                      <a:pos x="1255" y="650"/>
                    </a:cxn>
                    <a:cxn ang="0">
                      <a:pos x="1338" y="538"/>
                    </a:cxn>
                    <a:cxn ang="0">
                      <a:pos x="1241" y="552"/>
                    </a:cxn>
                    <a:cxn ang="0">
                      <a:pos x="1165" y="658"/>
                    </a:cxn>
                    <a:cxn ang="0">
                      <a:pos x="1139" y="791"/>
                    </a:cxn>
                    <a:cxn ang="0">
                      <a:pos x="107" y="310"/>
                    </a:cxn>
                    <a:cxn ang="0">
                      <a:pos x="80" y="215"/>
                    </a:cxn>
                    <a:cxn ang="0">
                      <a:pos x="103" y="95"/>
                    </a:cxn>
                    <a:cxn ang="0">
                      <a:pos x="217" y="0"/>
                    </a:cxn>
                    <a:cxn ang="0">
                      <a:pos x="156" y="0"/>
                    </a:cxn>
                    <a:cxn ang="0">
                      <a:pos x="156" y="0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3583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/>
                  <a:ahLst/>
                  <a:cxnLst>
                    <a:cxn ang="0">
                      <a:pos x="116" y="0"/>
                    </a:cxn>
                    <a:cxn ang="0">
                      <a:pos x="19" y="106"/>
                    </a:cxn>
                    <a:cxn ang="0">
                      <a:pos x="0" y="230"/>
                    </a:cxn>
                    <a:cxn ang="0">
                      <a:pos x="33" y="314"/>
                    </a:cxn>
                    <a:cxn ang="0">
                      <a:pos x="94" y="335"/>
                    </a:cxn>
                    <a:cxn ang="0">
                      <a:pos x="76" y="154"/>
                    </a:cxn>
                    <a:cxn ang="0">
                      <a:pos x="160" y="17"/>
                    </a:cxn>
                    <a:cxn ang="0">
                      <a:pos x="116" y="0"/>
                    </a:cxn>
                    <a:cxn ang="0">
                      <a:pos x="116" y="0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3584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/>
                  <a:ahLst/>
                  <a:cxnLst>
                    <a:cxn ang="0">
                      <a:pos x="218" y="896"/>
                    </a:cxn>
                    <a:cxn ang="0">
                      <a:pos x="0" y="124"/>
                    </a:cxn>
                    <a:cxn ang="0">
                      <a:pos x="81" y="38"/>
                    </a:cxn>
                    <a:cxn ang="0">
                      <a:pos x="258" y="0"/>
                    </a:cxn>
                    <a:cxn ang="0">
                      <a:pos x="399" y="57"/>
                    </a:cxn>
                    <a:cxn ang="0">
                      <a:pos x="642" y="1188"/>
                    </a:cxn>
                    <a:cxn ang="0">
                      <a:pos x="555" y="1091"/>
                    </a:cxn>
                    <a:cxn ang="0">
                      <a:pos x="355" y="97"/>
                    </a:cxn>
                    <a:cxn ang="0">
                      <a:pos x="226" y="61"/>
                    </a:cxn>
                    <a:cxn ang="0">
                      <a:pos x="119" y="74"/>
                    </a:cxn>
                    <a:cxn ang="0">
                      <a:pos x="76" y="141"/>
                    </a:cxn>
                    <a:cxn ang="0">
                      <a:pos x="306" y="924"/>
                    </a:cxn>
                    <a:cxn ang="0">
                      <a:pos x="218" y="896"/>
                    </a:cxn>
                    <a:cxn ang="0">
                      <a:pos x="218" y="896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3585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/>
                  <a:ahLst/>
                  <a:cxnLst>
                    <a:cxn ang="0">
                      <a:pos x="0" y="27"/>
                    </a:cxn>
                    <a:cxn ang="0">
                      <a:pos x="76" y="194"/>
                    </a:cxn>
                    <a:cxn ang="0">
                      <a:pos x="113" y="318"/>
                    </a:cxn>
                    <a:cxn ang="0">
                      <a:pos x="116" y="504"/>
                    </a:cxn>
                    <a:cxn ang="0">
                      <a:pos x="192" y="504"/>
                    </a:cxn>
                    <a:cxn ang="0">
                      <a:pos x="187" y="360"/>
                    </a:cxn>
                    <a:cxn ang="0">
                      <a:pos x="162" y="208"/>
                    </a:cxn>
                    <a:cxn ang="0">
                      <a:pos x="99" y="59"/>
                    </a:cxn>
                    <a:cxn ang="0">
                      <a:pos x="63" y="0"/>
                    </a:cxn>
                    <a:cxn ang="0">
                      <a:pos x="0" y="27"/>
                    </a:cxn>
                    <a:cxn ang="0">
                      <a:pos x="0" y="27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3586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/>
                  <a:ahLst/>
                  <a:cxnLst>
                    <a:cxn ang="0">
                      <a:pos x="297" y="0"/>
                    </a:cxn>
                    <a:cxn ang="0">
                      <a:pos x="257" y="17"/>
                    </a:cxn>
                    <a:cxn ang="0">
                      <a:pos x="253" y="66"/>
                    </a:cxn>
                    <a:cxn ang="0">
                      <a:pos x="0" y="169"/>
                    </a:cxn>
                    <a:cxn ang="0">
                      <a:pos x="0" y="222"/>
                    </a:cxn>
                    <a:cxn ang="0">
                      <a:pos x="284" y="226"/>
                    </a:cxn>
                    <a:cxn ang="0">
                      <a:pos x="320" y="269"/>
                    </a:cxn>
                    <a:cxn ang="0">
                      <a:pos x="390" y="266"/>
                    </a:cxn>
                    <a:cxn ang="0">
                      <a:pos x="383" y="190"/>
                    </a:cxn>
                    <a:cxn ang="0">
                      <a:pos x="116" y="176"/>
                    </a:cxn>
                    <a:cxn ang="0">
                      <a:pos x="333" y="89"/>
                    </a:cxn>
                    <a:cxn ang="0">
                      <a:pos x="297" y="0"/>
                    </a:cxn>
                    <a:cxn ang="0">
                      <a:pos x="297" y="0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3587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/>
                  <a:ahLst/>
                  <a:cxnLst>
                    <a:cxn ang="0">
                      <a:pos x="0" y="131"/>
                    </a:cxn>
                    <a:cxn ang="0">
                      <a:pos x="863" y="0"/>
                    </a:cxn>
                    <a:cxn ang="0">
                      <a:pos x="926" y="78"/>
                    </a:cxn>
                    <a:cxn ang="0">
                      <a:pos x="941" y="181"/>
                    </a:cxn>
                    <a:cxn ang="0">
                      <a:pos x="903" y="282"/>
                    </a:cxn>
                    <a:cxn ang="0">
                      <a:pos x="57" y="424"/>
                    </a:cxn>
                    <a:cxn ang="0">
                      <a:pos x="53" y="384"/>
                    </a:cxn>
                    <a:cxn ang="0">
                      <a:pos x="863" y="242"/>
                    </a:cxn>
                    <a:cxn ang="0">
                      <a:pos x="893" y="145"/>
                    </a:cxn>
                    <a:cxn ang="0">
                      <a:pos x="840" y="57"/>
                    </a:cxn>
                    <a:cxn ang="0">
                      <a:pos x="0" y="185"/>
                    </a:cxn>
                    <a:cxn ang="0">
                      <a:pos x="0" y="131"/>
                    </a:cxn>
                    <a:cxn ang="0">
                      <a:pos x="0" y="131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3588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/>
                  <a:ahLst/>
                  <a:cxnLst>
                    <a:cxn ang="0">
                      <a:pos x="0" y="126"/>
                    </a:cxn>
                    <a:cxn ang="0">
                      <a:pos x="66" y="173"/>
                    </a:cxn>
                    <a:cxn ang="0">
                      <a:pos x="222" y="166"/>
                    </a:cxn>
                    <a:cxn ang="0">
                      <a:pos x="418" y="116"/>
                    </a:cxn>
                    <a:cxn ang="0">
                      <a:pos x="488" y="42"/>
                    </a:cxn>
                    <a:cxn ang="0">
                      <a:pos x="443" y="2"/>
                    </a:cxn>
                    <a:cxn ang="0">
                      <a:pos x="253" y="0"/>
                    </a:cxn>
                    <a:cxn ang="0">
                      <a:pos x="110" y="12"/>
                    </a:cxn>
                    <a:cxn ang="0">
                      <a:pos x="15" y="76"/>
                    </a:cxn>
                    <a:cxn ang="0">
                      <a:pos x="112" y="95"/>
                    </a:cxn>
                    <a:cxn ang="0">
                      <a:pos x="275" y="53"/>
                    </a:cxn>
                    <a:cxn ang="0">
                      <a:pos x="416" y="53"/>
                    </a:cxn>
                    <a:cxn ang="0">
                      <a:pos x="268" y="110"/>
                    </a:cxn>
                    <a:cxn ang="0">
                      <a:pos x="142" y="126"/>
                    </a:cxn>
                    <a:cxn ang="0">
                      <a:pos x="0" y="126"/>
                    </a:cxn>
                    <a:cxn ang="0">
                      <a:pos x="0" y="126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</p:grpSp>
      </p:grpSp>
      <p:grpSp>
        <p:nvGrpSpPr>
          <p:cNvPr id="1035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23590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591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1036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1037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23594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/>
                <a:ahLst/>
                <a:cxnLst>
                  <a:cxn ang="0">
                    <a:pos x="123" y="9"/>
                  </a:cxn>
                  <a:cxn ang="0">
                    <a:pos x="131" y="342"/>
                  </a:cxn>
                  <a:cxn ang="0">
                    <a:pos x="0" y="806"/>
                  </a:cxn>
                  <a:cxn ang="0">
                    <a:pos x="79" y="789"/>
                  </a:cxn>
                  <a:cxn ang="0">
                    <a:pos x="218" y="376"/>
                  </a:cxn>
                  <a:cxn ang="0">
                    <a:pos x="245" y="0"/>
                  </a:cxn>
                  <a:cxn ang="0">
                    <a:pos x="123" y="9"/>
                  </a:cxn>
                  <a:cxn ang="0">
                    <a:pos x="123" y="9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1040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23596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98" y="184"/>
                    </a:cxn>
                    <a:cxn ang="0">
                      <a:pos x="500" y="349"/>
                    </a:cxn>
                    <a:cxn ang="0">
                      <a:pos x="604" y="140"/>
                    </a:cxn>
                    <a:cxn ang="0">
                      <a:pos x="359" y="9"/>
                    </a:cxn>
                    <a:cxn ang="0">
                      <a:pos x="464" y="184"/>
                    </a:cxn>
                    <a:cxn ang="0">
                      <a:pos x="131" y="17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3597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49" y="331"/>
                  <a:ext cx="269" cy="438"/>
                </a:xfrm>
                <a:custGeom>
                  <a:avLst/>
                  <a:gdLst/>
                  <a:ahLst/>
                  <a:cxnLst>
                    <a:cxn ang="0">
                      <a:pos x="741" y="129"/>
                    </a:cxn>
                    <a:cxn ang="0">
                      <a:pos x="485" y="352"/>
                    </a:cxn>
                    <a:cxn ang="0">
                      <a:pos x="163" y="762"/>
                    </a:cxn>
                    <a:cxn ang="0">
                      <a:pos x="0" y="1101"/>
                    </a:cxn>
                    <a:cxn ang="0">
                      <a:pos x="59" y="1230"/>
                    </a:cxn>
                    <a:cxn ang="0">
                      <a:pos x="262" y="1201"/>
                    </a:cxn>
                    <a:cxn ang="0">
                      <a:pos x="578" y="914"/>
                    </a:cxn>
                    <a:cxn ang="0">
                      <a:pos x="876" y="534"/>
                    </a:cxn>
                    <a:cxn ang="0">
                      <a:pos x="1034" y="270"/>
                    </a:cxn>
                    <a:cxn ang="0">
                      <a:pos x="1064" y="84"/>
                    </a:cxn>
                    <a:cxn ang="0">
                      <a:pos x="977" y="0"/>
                    </a:cxn>
                    <a:cxn ang="0">
                      <a:pos x="836" y="65"/>
                    </a:cxn>
                    <a:cxn ang="0">
                      <a:pos x="969" y="107"/>
                    </a:cxn>
                    <a:cxn ang="0">
                      <a:pos x="876" y="352"/>
                    </a:cxn>
                    <a:cxn ang="0">
                      <a:pos x="690" y="656"/>
                    </a:cxn>
                    <a:cxn ang="0">
                      <a:pos x="350" y="1008"/>
                    </a:cxn>
                    <a:cxn ang="0">
                      <a:pos x="116" y="1114"/>
                    </a:cxn>
                    <a:cxn ang="0">
                      <a:pos x="135" y="943"/>
                    </a:cxn>
                    <a:cxn ang="0">
                      <a:pos x="437" y="504"/>
                    </a:cxn>
                    <a:cxn ang="0">
                      <a:pos x="831" y="118"/>
                    </a:cxn>
                    <a:cxn ang="0">
                      <a:pos x="741" y="129"/>
                    </a:cxn>
                    <a:cxn ang="0">
                      <a:pos x="741" y="129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3598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59" y="181"/>
                  <a:ext cx="505" cy="898"/>
                </a:xfrm>
                <a:custGeom>
                  <a:avLst/>
                  <a:gdLst/>
                  <a:ahLst/>
                  <a:cxnLst>
                    <a:cxn ang="0">
                      <a:pos x="1941" y="0"/>
                    </a:cxn>
                    <a:cxn ang="0">
                      <a:pos x="0" y="2521"/>
                    </a:cxn>
                    <a:cxn ang="0">
                      <a:pos x="192" y="2450"/>
                    </a:cxn>
                    <a:cxn ang="0">
                      <a:pos x="2002" y="61"/>
                    </a:cxn>
                    <a:cxn ang="0">
                      <a:pos x="1941" y="0"/>
                    </a:cxn>
                    <a:cxn ang="0">
                      <a:pos x="1941" y="0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3599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/>
                  <a:ahLst/>
                  <a:cxnLst>
                    <a:cxn ang="0">
                      <a:pos x="95" y="2844"/>
                    </a:cxn>
                    <a:cxn ang="0">
                      <a:pos x="394" y="2834"/>
                    </a:cxn>
                    <a:cxn ang="0">
                      <a:pos x="821" y="3009"/>
                    </a:cxn>
                    <a:cxn ang="0">
                      <a:pos x="681" y="2817"/>
                    </a:cxn>
                    <a:cxn ang="0">
                      <a:pos x="367" y="2703"/>
                    </a:cxn>
                    <a:cxn ang="0">
                      <a:pos x="637" y="2720"/>
                    </a:cxn>
                    <a:cxn ang="0">
                      <a:pos x="979" y="2870"/>
                    </a:cxn>
                    <a:cxn ang="0">
                      <a:pos x="2859" y="420"/>
                    </a:cxn>
                    <a:cxn ang="0">
                      <a:pos x="2578" y="148"/>
                    </a:cxn>
                    <a:cxn ang="0">
                      <a:pos x="2308" y="0"/>
                    </a:cxn>
                    <a:cxn ang="0">
                      <a:pos x="2692" y="78"/>
                    </a:cxn>
                    <a:cxn ang="0">
                      <a:pos x="3007" y="428"/>
                    </a:cxn>
                    <a:cxn ang="0">
                      <a:pos x="831" y="3273"/>
                    </a:cxn>
                    <a:cxn ang="0">
                      <a:pos x="481" y="3412"/>
                    </a:cxn>
                    <a:cxn ang="0">
                      <a:pos x="105" y="3771"/>
                    </a:cxn>
                    <a:cxn ang="0">
                      <a:pos x="0" y="3667"/>
                    </a:cxn>
                    <a:cxn ang="0">
                      <a:pos x="131" y="3631"/>
                    </a:cxn>
                    <a:cxn ang="0">
                      <a:pos x="376" y="3385"/>
                    </a:cxn>
                    <a:cxn ang="0">
                      <a:pos x="165" y="3273"/>
                    </a:cxn>
                    <a:cxn ang="0">
                      <a:pos x="165" y="3176"/>
                    </a:cxn>
                    <a:cxn ang="0">
                      <a:pos x="411" y="3298"/>
                    </a:cxn>
                    <a:cxn ang="0">
                      <a:pos x="411" y="3186"/>
                    </a:cxn>
                    <a:cxn ang="0">
                      <a:pos x="603" y="3220"/>
                    </a:cxn>
                    <a:cxn ang="0">
                      <a:pos x="428" y="3079"/>
                    </a:cxn>
                    <a:cxn ang="0">
                      <a:pos x="629" y="3062"/>
                    </a:cxn>
                    <a:cxn ang="0">
                      <a:pos x="95" y="2844"/>
                    </a:cxn>
                    <a:cxn ang="0">
                      <a:pos x="95" y="2844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3600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298" y="896"/>
                  <a:ext cx="169" cy="122"/>
                </a:xfrm>
                <a:custGeom>
                  <a:avLst/>
                  <a:gdLst/>
                  <a:ahLst/>
                  <a:cxnLst>
                    <a:cxn ang="0">
                      <a:pos x="0" y="80"/>
                    </a:cxn>
                    <a:cxn ang="0">
                      <a:pos x="255" y="106"/>
                    </a:cxn>
                    <a:cxn ang="0">
                      <a:pos x="639" y="342"/>
                    </a:cxn>
                    <a:cxn ang="0">
                      <a:pos x="673" y="289"/>
                    </a:cxn>
                    <a:cxn ang="0">
                      <a:pos x="447" y="114"/>
                    </a:cxn>
                    <a:cxn ang="0">
                      <a:pos x="26" y="0"/>
                    </a:cxn>
                    <a:cxn ang="0">
                      <a:pos x="0" y="80"/>
                    </a:cxn>
                    <a:cxn ang="0">
                      <a:pos x="0" y="80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3601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5"/>
                  <a:ext cx="181" cy="144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40" y="148"/>
                    </a:cxn>
                    <a:cxn ang="0">
                      <a:pos x="638" y="403"/>
                    </a:cxn>
                    <a:cxn ang="0">
                      <a:pos x="716" y="296"/>
                    </a:cxn>
                    <a:cxn ang="0">
                      <a:pos x="420" y="114"/>
                    </a:cxn>
                    <a:cxn ang="0">
                      <a:pos x="70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3602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16" y="139"/>
                    </a:cxn>
                    <a:cxn ang="0">
                      <a:pos x="649" y="411"/>
                    </a:cxn>
                    <a:cxn ang="0">
                      <a:pos x="717" y="314"/>
                    </a:cxn>
                    <a:cxn ang="0">
                      <a:pos x="394" y="87"/>
                    </a:cxn>
                    <a:cxn ang="0">
                      <a:pos x="54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3603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49" y="141"/>
                  <a:ext cx="179" cy="138"/>
                </a:xfrm>
                <a:custGeom>
                  <a:avLst/>
                  <a:gdLst/>
                  <a:ahLst/>
                  <a:cxnLst>
                    <a:cxn ang="0">
                      <a:pos x="0" y="88"/>
                    </a:cxn>
                    <a:cxn ang="0">
                      <a:pos x="272" y="131"/>
                    </a:cxn>
                    <a:cxn ang="0">
                      <a:pos x="665" y="386"/>
                    </a:cxn>
                    <a:cxn ang="0">
                      <a:pos x="709" y="308"/>
                    </a:cxn>
                    <a:cxn ang="0">
                      <a:pos x="306" y="53"/>
                    </a:cxn>
                    <a:cxn ang="0">
                      <a:pos x="43" y="0"/>
                    </a:cxn>
                    <a:cxn ang="0">
                      <a:pos x="0" y="88"/>
                    </a:cxn>
                    <a:cxn ang="0">
                      <a:pos x="0" y="88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</p:grpSp>
        <p:sp>
          <p:nvSpPr>
            <p:cNvPr id="23604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bin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.bin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3.bin"/><Relationship Id="rId5" Type="http://schemas.openxmlformats.org/officeDocument/2006/relationships/image" Target="../media/image23.jpeg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4.bin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5.bin"/><Relationship Id="rId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6.bin"/><Relationship Id="rId4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7.bin"/><Relationship Id="rId4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Oval 6"/>
          <p:cNvSpPr>
            <a:spLocks noChangeArrowheads="1"/>
          </p:cNvSpPr>
          <p:nvPr/>
        </p:nvSpPr>
        <p:spPr bwMode="auto">
          <a:xfrm>
            <a:off x="2514600" y="0"/>
            <a:ext cx="5943600" cy="5105400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99CC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2133600" y="1981200"/>
            <a:ext cx="7010400" cy="218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 dirty="0" smtClean="0">
                <a:solidFill>
                  <a:srgbClr val="FF0000"/>
                </a:solidFill>
              </a:rPr>
              <a:t>Безопасность в доме</a:t>
            </a:r>
            <a:endParaRPr lang="ru-RU" sz="4000" i="1" dirty="0">
              <a:solidFill>
                <a:srgbClr val="FF0000"/>
              </a:solidFill>
              <a:latin typeface="Arial Black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ru-RU" sz="3200" i="1" dirty="0">
                <a:solidFill>
                  <a:srgbClr val="063CD4"/>
                </a:solidFill>
                <a:latin typeface="Arial Black" pitchFamily="34" charset="0"/>
              </a:rPr>
              <a:t>Советы </a:t>
            </a:r>
          </a:p>
          <a:p>
            <a:pPr algn="ctr">
              <a:spcBef>
                <a:spcPct val="50000"/>
              </a:spcBef>
            </a:pPr>
            <a:r>
              <a:rPr lang="ru-RU" sz="3200" i="1" dirty="0">
                <a:solidFill>
                  <a:srgbClr val="063CD4"/>
                </a:solidFill>
                <a:latin typeface="Arial Black" pitchFamily="34" charset="0"/>
              </a:rPr>
              <a:t>Мудрого Филина</a:t>
            </a:r>
          </a:p>
        </p:txBody>
      </p:sp>
      <p:pic>
        <p:nvPicPr>
          <p:cNvPr id="3076" name="Picture 7"/>
          <p:cNvPicPr>
            <a:picLocks noChangeAspect="1" noChangeArrowheads="1"/>
          </p:cNvPicPr>
          <p:nvPr/>
        </p:nvPicPr>
        <p:blipFill>
          <a:blip r:embed="rId2" cstate="print">
            <a:lum bright="-6000" contrast="12000"/>
          </a:blip>
          <a:srcRect/>
          <a:stretch>
            <a:fillRect/>
          </a:stretch>
        </p:blipFill>
        <p:spPr bwMode="auto">
          <a:xfrm>
            <a:off x="0" y="0"/>
            <a:ext cx="2747963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8"/>
          <p:cNvPicPr>
            <a:picLocks noChangeAspect="1" noChangeArrowheads="1"/>
          </p:cNvPicPr>
          <p:nvPr/>
        </p:nvPicPr>
        <p:blipFill>
          <a:blip r:embed="rId3" cstate="print">
            <a:lum contrast="18000"/>
          </a:blip>
          <a:srcRect/>
          <a:stretch>
            <a:fillRect/>
          </a:stretch>
        </p:blipFill>
        <p:spPr bwMode="auto">
          <a:xfrm>
            <a:off x="6662738" y="4238625"/>
            <a:ext cx="2481262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Рамка 5"/>
          <p:cNvSpPr/>
          <p:nvPr/>
        </p:nvSpPr>
        <p:spPr bwMode="auto">
          <a:xfrm>
            <a:off x="3429000" y="5867400"/>
            <a:ext cx="2057400" cy="381000"/>
          </a:xfrm>
          <a:prstGeom prst="fram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rPr>
              <a:t>pptcloud.ru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/>
          <p:cNvPicPr>
            <a:picLocks noChangeAspect="1" noChangeArrowheads="1"/>
          </p:cNvPicPr>
          <p:nvPr/>
        </p:nvPicPr>
        <p:blipFill>
          <a:blip r:embed="rId2" cstate="print">
            <a:lum bright="-6000" contrast="-6000"/>
          </a:blip>
          <a:srcRect/>
          <a:stretch>
            <a:fillRect/>
          </a:stretch>
        </p:blipFill>
        <p:spPr bwMode="auto">
          <a:xfrm>
            <a:off x="3962400" y="1676400"/>
            <a:ext cx="4086225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Text Box 5"/>
          <p:cNvSpPr txBox="1">
            <a:spLocks noChangeArrowheads="1"/>
          </p:cNvSpPr>
          <p:nvPr/>
        </p:nvSpPr>
        <p:spPr bwMode="auto">
          <a:xfrm>
            <a:off x="685800" y="1371600"/>
            <a:ext cx="1981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b="0"/>
          </a:p>
        </p:txBody>
      </p:sp>
      <p:sp>
        <p:nvSpPr>
          <p:cNvPr id="12292" name="Text Box 6"/>
          <p:cNvSpPr txBox="1">
            <a:spLocks noChangeArrowheads="1"/>
          </p:cNvSpPr>
          <p:nvPr/>
        </p:nvSpPr>
        <p:spPr bwMode="auto">
          <a:xfrm>
            <a:off x="533400" y="1219200"/>
            <a:ext cx="3124200" cy="314007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0"/>
              <a:t>Запомни, друг: </a:t>
            </a:r>
          </a:p>
          <a:p>
            <a:r>
              <a:rPr lang="ru-RU" sz="2000" b="0"/>
              <a:t>на красный свет</a:t>
            </a:r>
          </a:p>
          <a:p>
            <a:r>
              <a:rPr lang="ru-RU" sz="2000" b="0"/>
              <a:t>Через дорогу хода нет!</a:t>
            </a:r>
          </a:p>
          <a:p>
            <a:r>
              <a:rPr lang="ru-RU" sz="2000" b="0"/>
              <a:t>И будь внимателен </a:t>
            </a:r>
          </a:p>
          <a:p>
            <a:r>
              <a:rPr lang="ru-RU" sz="2000" b="0"/>
              <a:t>в пути:</a:t>
            </a:r>
          </a:p>
          <a:p>
            <a:r>
              <a:rPr lang="ru-RU" sz="2000" b="0"/>
              <a:t>Всегда на светофор гляди.</a:t>
            </a:r>
          </a:p>
          <a:p>
            <a:r>
              <a:rPr lang="ru-RU" sz="2000" b="0"/>
              <a:t>Коль осторожен пешеход -</a:t>
            </a:r>
          </a:p>
          <a:p>
            <a:r>
              <a:rPr lang="ru-RU" sz="2000" b="0"/>
              <a:t>То безопасен пешеход.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/>
          <p:cNvPicPr>
            <a:picLocks noChangeAspect="1" noChangeArrowheads="1"/>
          </p:cNvPicPr>
          <p:nvPr/>
        </p:nvPicPr>
        <p:blipFill>
          <a:blip r:embed="rId2" cstate="print">
            <a:lum bright="-6000" contrast="-6000"/>
          </a:blip>
          <a:srcRect/>
          <a:stretch>
            <a:fillRect/>
          </a:stretch>
        </p:blipFill>
        <p:spPr bwMode="auto">
          <a:xfrm>
            <a:off x="0" y="457200"/>
            <a:ext cx="5695950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Text Box 5"/>
          <p:cNvSpPr txBox="1">
            <a:spLocks noChangeArrowheads="1"/>
          </p:cNvSpPr>
          <p:nvPr/>
        </p:nvSpPr>
        <p:spPr bwMode="auto">
          <a:xfrm>
            <a:off x="4191000" y="4572000"/>
            <a:ext cx="3886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b="0">
              <a:latin typeface="Arial" charset="0"/>
            </a:endParaRPr>
          </a:p>
        </p:txBody>
      </p:sp>
      <p:sp>
        <p:nvSpPr>
          <p:cNvPr id="13316" name="Text Box 6"/>
          <p:cNvSpPr txBox="1">
            <a:spLocks noChangeArrowheads="1"/>
          </p:cNvSpPr>
          <p:nvPr/>
        </p:nvSpPr>
        <p:spPr bwMode="auto">
          <a:xfrm>
            <a:off x="3581400" y="3581400"/>
            <a:ext cx="5029200" cy="253047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0">
                <a:latin typeface="Arial" charset="0"/>
              </a:rPr>
              <a:t>Много тюбиков и баночек</a:t>
            </a:r>
          </a:p>
          <a:p>
            <a:pPr algn="ctr"/>
            <a:r>
              <a:rPr lang="ru-RU" sz="2000" b="0">
                <a:latin typeface="Arial" charset="0"/>
              </a:rPr>
              <a:t>Есть в шкафах у наших мамочек.</a:t>
            </a:r>
          </a:p>
          <a:p>
            <a:pPr algn="ctr"/>
            <a:r>
              <a:rPr lang="ru-RU" sz="2000" b="0">
                <a:latin typeface="Arial" charset="0"/>
              </a:rPr>
              <a:t>В них хранятся средства разные,</a:t>
            </a:r>
          </a:p>
          <a:p>
            <a:pPr algn="ctr"/>
            <a:r>
              <a:rPr lang="ru-RU" sz="2000" b="0">
                <a:latin typeface="Arial" charset="0"/>
              </a:rPr>
              <a:t>К сожалению, опасные...</a:t>
            </a:r>
          </a:p>
          <a:p>
            <a:pPr algn="ctr"/>
            <a:r>
              <a:rPr lang="ru-RU" sz="2000" b="0">
                <a:latin typeface="Arial" charset="0"/>
              </a:rPr>
              <a:t>Кремы, пасты и таблеточки </a:t>
            </a:r>
          </a:p>
          <a:p>
            <a:pPr algn="ctr"/>
            <a:r>
              <a:rPr lang="ru-RU" sz="2000" b="0">
                <a:latin typeface="Arial" charset="0"/>
              </a:rPr>
              <a:t>Не берите в руки, деточки: </a:t>
            </a:r>
          </a:p>
          <a:p>
            <a:pPr algn="ctr"/>
            <a:r>
              <a:rPr lang="ru-RU" sz="2000" b="0">
                <a:latin typeface="Arial" charset="0"/>
              </a:rPr>
              <a:t>Эта бытовая химия</a:t>
            </a:r>
          </a:p>
          <a:p>
            <a:pPr algn="ctr"/>
            <a:r>
              <a:rPr lang="ru-RU" sz="2000" b="0">
                <a:latin typeface="Arial" charset="0"/>
              </a:rPr>
              <a:t> -Как отрава очень сильная!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5"/>
          <p:cNvSpPr txBox="1">
            <a:spLocks noChangeArrowheads="1"/>
          </p:cNvSpPr>
          <p:nvPr/>
        </p:nvSpPr>
        <p:spPr bwMode="auto">
          <a:xfrm>
            <a:off x="304800" y="304800"/>
            <a:ext cx="5486400" cy="344487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>
                <a:latin typeface="Arial" charset="0"/>
              </a:rPr>
              <a:t>Если ты газ зажигать не умеешь, </a:t>
            </a:r>
          </a:p>
          <a:p>
            <a:pPr algn="ctr"/>
            <a:r>
              <a:rPr lang="ru-RU" sz="2000">
                <a:latin typeface="Arial" charset="0"/>
              </a:rPr>
              <a:t>Не подходи, иль потом пожалеешь... </a:t>
            </a:r>
          </a:p>
          <a:p>
            <a:pPr algn="ctr"/>
            <a:r>
              <a:rPr lang="ru-RU" sz="2000">
                <a:latin typeface="Arial" charset="0"/>
              </a:rPr>
              <a:t>Очень опасно к плите приближаться: </a:t>
            </a:r>
          </a:p>
          <a:p>
            <a:pPr algn="ctr"/>
            <a:r>
              <a:rPr lang="ru-RU" sz="2000">
                <a:latin typeface="Arial" charset="0"/>
              </a:rPr>
              <a:t>Может она загореться, взорваться... </a:t>
            </a:r>
          </a:p>
          <a:p>
            <a:pPr algn="ctr"/>
            <a:r>
              <a:rPr lang="ru-RU" sz="2000">
                <a:latin typeface="Arial" charset="0"/>
              </a:rPr>
              <a:t>Мама сама всё согреет и сварит,</a:t>
            </a:r>
          </a:p>
          <a:p>
            <a:pPr algn="ctr"/>
            <a:r>
              <a:rPr lang="ru-RU" sz="2000">
                <a:latin typeface="Arial" charset="0"/>
              </a:rPr>
              <a:t> Суп приготовит и чайник поставит. </a:t>
            </a:r>
          </a:p>
          <a:p>
            <a:pPr algn="ctr"/>
            <a:r>
              <a:rPr lang="ru-RU" sz="2000">
                <a:latin typeface="Arial" charset="0"/>
              </a:rPr>
              <a:t>Ты же, малыш, не спеши: </a:t>
            </a:r>
          </a:p>
          <a:p>
            <a:pPr algn="ctr"/>
            <a:r>
              <a:rPr lang="ru-RU" sz="2000">
                <a:latin typeface="Arial" charset="0"/>
              </a:rPr>
              <a:t>подрастешь –</a:t>
            </a:r>
          </a:p>
          <a:p>
            <a:pPr algn="ctr"/>
            <a:r>
              <a:rPr lang="ru-RU" sz="2000">
                <a:latin typeface="Arial" charset="0"/>
              </a:rPr>
              <a:t>Спичкой конфорку ты сам подожжешь!</a:t>
            </a:r>
          </a:p>
          <a:p>
            <a:pPr algn="ctr"/>
            <a:r>
              <a:rPr lang="ru-RU" sz="2000">
                <a:latin typeface="Arial" charset="0"/>
              </a:rPr>
              <a:t/>
            </a:r>
            <a:br>
              <a:rPr lang="ru-RU" sz="2000">
                <a:latin typeface="Arial" charset="0"/>
              </a:rPr>
            </a:br>
            <a:endParaRPr lang="ru-RU" sz="2000">
              <a:latin typeface="Arial" charset="0"/>
            </a:endParaRPr>
          </a:p>
        </p:txBody>
      </p:sp>
      <p:pic>
        <p:nvPicPr>
          <p:cNvPr id="14339" name="Picture 4"/>
          <p:cNvPicPr>
            <a:picLocks noChangeAspect="1" noChangeArrowheads="1"/>
          </p:cNvPicPr>
          <p:nvPr/>
        </p:nvPicPr>
        <p:blipFill>
          <a:blip r:embed="rId2" cstate="print">
            <a:lum bright="-6000" contrast="-6000"/>
          </a:blip>
          <a:srcRect/>
          <a:stretch>
            <a:fillRect/>
          </a:stretch>
        </p:blipFill>
        <p:spPr bwMode="auto">
          <a:xfrm>
            <a:off x="3505200" y="3416300"/>
            <a:ext cx="4991100" cy="344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6"/>
          <p:cNvSpPr txBox="1">
            <a:spLocks noChangeArrowheads="1"/>
          </p:cNvSpPr>
          <p:nvPr/>
        </p:nvSpPr>
        <p:spPr bwMode="auto">
          <a:xfrm>
            <a:off x="0" y="533400"/>
            <a:ext cx="4800600" cy="496887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>
                <a:latin typeface="Arial" charset="0"/>
              </a:rPr>
              <a:t>Пилюли и таблетки</a:t>
            </a:r>
          </a:p>
          <a:p>
            <a:pPr algn="ctr"/>
            <a:r>
              <a:rPr lang="ru-RU" sz="2000">
                <a:latin typeface="Arial" charset="0"/>
              </a:rPr>
              <a:t>Нельзя тайком глотать!</a:t>
            </a:r>
          </a:p>
          <a:p>
            <a:pPr algn="ctr"/>
            <a:r>
              <a:rPr lang="ru-RU" sz="2000">
                <a:latin typeface="Arial" charset="0"/>
              </a:rPr>
              <a:t>Об этом наши детки</a:t>
            </a:r>
          </a:p>
          <a:p>
            <a:pPr algn="ctr"/>
            <a:r>
              <a:rPr lang="ru-RU" sz="2000">
                <a:latin typeface="Arial" charset="0"/>
              </a:rPr>
              <a:t>Обязаны узнать.</a:t>
            </a:r>
          </a:p>
          <a:p>
            <a:pPr algn="ctr"/>
            <a:r>
              <a:rPr lang="ru-RU" sz="2000">
                <a:latin typeface="Arial" charset="0"/>
              </a:rPr>
              <a:t>Вот если заболеете, </a:t>
            </a:r>
          </a:p>
          <a:p>
            <a:pPr algn="ctr"/>
            <a:r>
              <a:rPr lang="ru-RU" sz="2000">
                <a:latin typeface="Arial" charset="0"/>
              </a:rPr>
              <a:t>Врача вам позовут, </a:t>
            </a:r>
          </a:p>
          <a:p>
            <a:pPr algn="ctr"/>
            <a:r>
              <a:rPr lang="ru-RU" sz="2000">
                <a:latin typeface="Arial" charset="0"/>
              </a:rPr>
              <a:t>То взрослые таблетку </a:t>
            </a:r>
          </a:p>
          <a:p>
            <a:pPr algn="ctr"/>
            <a:r>
              <a:rPr lang="ru-RU" sz="2000">
                <a:latin typeface="Arial" charset="0"/>
              </a:rPr>
              <a:t>Вам сами принесут.</a:t>
            </a:r>
          </a:p>
          <a:p>
            <a:pPr algn="ctr"/>
            <a:r>
              <a:rPr lang="ru-RU" sz="2000">
                <a:latin typeface="Arial" charset="0"/>
              </a:rPr>
              <a:t>Но если не больны вы,</a:t>
            </a:r>
          </a:p>
          <a:p>
            <a:pPr algn="ctr"/>
            <a:r>
              <a:rPr lang="ru-RU" sz="2000">
                <a:latin typeface="Arial" charset="0"/>
              </a:rPr>
              <a:t>Таблетки есть нельзя:</a:t>
            </a:r>
          </a:p>
          <a:p>
            <a:pPr algn="ctr"/>
            <a:r>
              <a:rPr lang="ru-RU" sz="2000">
                <a:latin typeface="Arial" charset="0"/>
              </a:rPr>
              <a:t>Глотать их без причины</a:t>
            </a:r>
          </a:p>
          <a:p>
            <a:pPr algn="ctr"/>
            <a:r>
              <a:rPr lang="ru-RU" sz="2000">
                <a:latin typeface="Arial" charset="0"/>
              </a:rPr>
              <a:t>Опасно вам, друзья.</a:t>
            </a:r>
          </a:p>
          <a:p>
            <a:pPr algn="ctr"/>
            <a:r>
              <a:rPr lang="ru-RU" sz="2000">
                <a:latin typeface="Arial" charset="0"/>
              </a:rPr>
              <a:t>Ведь отравиться можно: </a:t>
            </a:r>
          </a:p>
          <a:p>
            <a:pPr algn="ctr"/>
            <a:r>
              <a:rPr lang="ru-RU" sz="2000">
                <a:latin typeface="Arial" charset="0"/>
              </a:rPr>
              <a:t>В таких таблетках - вред!!! </a:t>
            </a:r>
          </a:p>
          <a:p>
            <a:pPr algn="ctr"/>
            <a:r>
              <a:rPr lang="ru-RU" sz="2000">
                <a:latin typeface="Arial" charset="0"/>
              </a:rPr>
              <a:t>Так будьте осторожны –</a:t>
            </a:r>
          </a:p>
          <a:p>
            <a:pPr algn="ctr"/>
            <a:r>
              <a:rPr lang="ru-RU" sz="2000">
                <a:latin typeface="Arial" charset="0"/>
              </a:rPr>
              <a:t>Живите много лет!!!</a:t>
            </a:r>
          </a:p>
        </p:txBody>
      </p:sp>
      <p:pic>
        <p:nvPicPr>
          <p:cNvPr id="15363" name="Picture 4"/>
          <p:cNvPicPr>
            <a:picLocks noChangeAspect="1" noChangeArrowheads="1"/>
          </p:cNvPicPr>
          <p:nvPr/>
        </p:nvPicPr>
        <p:blipFill>
          <a:blip r:embed="rId2" cstate="print">
            <a:lum bright="-6000" contrast="-6000"/>
          </a:blip>
          <a:srcRect/>
          <a:stretch>
            <a:fillRect/>
          </a:stretch>
        </p:blipFill>
        <p:spPr bwMode="auto">
          <a:xfrm>
            <a:off x="4191000" y="1371600"/>
            <a:ext cx="4953000" cy="332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5"/>
          <p:cNvSpPr txBox="1">
            <a:spLocks noChangeArrowheads="1"/>
          </p:cNvSpPr>
          <p:nvPr/>
        </p:nvSpPr>
        <p:spPr bwMode="auto">
          <a:xfrm>
            <a:off x="3886200" y="1143000"/>
            <a:ext cx="4495800" cy="557847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>
                <a:latin typeface="Arial" charset="0"/>
              </a:rPr>
              <a:t>Друг, по перилам </a:t>
            </a:r>
          </a:p>
          <a:p>
            <a:pPr algn="ctr"/>
            <a:r>
              <a:rPr lang="ru-RU" sz="2000">
                <a:latin typeface="Arial" charset="0"/>
              </a:rPr>
              <a:t>опасно кататься!</a:t>
            </a:r>
          </a:p>
          <a:p>
            <a:pPr algn="ctr"/>
            <a:r>
              <a:rPr lang="ru-RU" sz="2000">
                <a:latin typeface="Arial" charset="0"/>
              </a:rPr>
              <a:t> Можешь качнуться –</a:t>
            </a:r>
          </a:p>
          <a:p>
            <a:pPr algn="ctr"/>
            <a:r>
              <a:rPr lang="ru-RU" sz="2000">
                <a:latin typeface="Arial" charset="0"/>
              </a:rPr>
              <a:t> и не удержаться, </a:t>
            </a:r>
          </a:p>
          <a:p>
            <a:pPr algn="ctr"/>
            <a:r>
              <a:rPr lang="ru-RU" sz="2000">
                <a:latin typeface="Arial" charset="0"/>
              </a:rPr>
              <a:t>Или штанами за болт зацепиться... </a:t>
            </a:r>
          </a:p>
          <a:p>
            <a:pPr algn="ctr"/>
            <a:r>
              <a:rPr lang="ru-RU" sz="2000">
                <a:latin typeface="Arial" charset="0"/>
              </a:rPr>
              <a:t>Больно спиной </a:t>
            </a:r>
          </a:p>
          <a:p>
            <a:pPr algn="ctr"/>
            <a:r>
              <a:rPr lang="ru-RU" sz="2000">
                <a:latin typeface="Arial" charset="0"/>
              </a:rPr>
              <a:t>на ступеньки свалиться!</a:t>
            </a:r>
          </a:p>
          <a:p>
            <a:pPr algn="ctr"/>
            <a:endParaRPr lang="ru-RU" sz="2000">
              <a:latin typeface="Arial" charset="0"/>
            </a:endParaRPr>
          </a:p>
          <a:p>
            <a:pPr algn="ctr"/>
            <a:r>
              <a:rPr lang="ru-RU" sz="2000">
                <a:latin typeface="Arial" charset="0"/>
              </a:rPr>
              <a:t>Или сорвешься в пролет </a:t>
            </a:r>
          </a:p>
          <a:p>
            <a:pPr algn="ctr"/>
            <a:r>
              <a:rPr lang="ru-RU" sz="2000">
                <a:latin typeface="Arial" charset="0"/>
              </a:rPr>
              <a:t>- что тогда?</a:t>
            </a:r>
          </a:p>
          <a:p>
            <a:pPr algn="ctr"/>
            <a:r>
              <a:rPr lang="ru-RU" sz="2000">
                <a:latin typeface="Arial" charset="0"/>
              </a:rPr>
              <a:t>Это уже пострашнее беда!</a:t>
            </a:r>
          </a:p>
          <a:p>
            <a:pPr algn="ctr"/>
            <a:r>
              <a:rPr lang="ru-RU" sz="2000">
                <a:latin typeface="Arial" charset="0"/>
              </a:rPr>
              <a:t>Так что собой не рискуй,</a:t>
            </a:r>
          </a:p>
          <a:p>
            <a:pPr algn="ctr"/>
            <a:r>
              <a:rPr lang="ru-RU" sz="2000">
                <a:latin typeface="Arial" charset="0"/>
              </a:rPr>
              <a:t> не катайся,</a:t>
            </a:r>
          </a:p>
          <a:p>
            <a:pPr algn="ctr"/>
            <a:r>
              <a:rPr lang="ru-RU" sz="2000">
                <a:latin typeface="Arial" charset="0"/>
              </a:rPr>
              <a:t>А по ступенькам спокойно спускайся!</a:t>
            </a:r>
          </a:p>
          <a:p>
            <a:pPr algn="ctr"/>
            <a:r>
              <a:rPr lang="ru-RU" sz="2000">
                <a:latin typeface="Arial" charset="0"/>
              </a:rPr>
              <a:t/>
            </a:r>
            <a:br>
              <a:rPr lang="ru-RU" sz="2000">
                <a:latin typeface="Arial" charset="0"/>
              </a:rPr>
            </a:br>
            <a:endParaRPr lang="ru-RU" sz="2000">
              <a:latin typeface="Arial" charset="0"/>
            </a:endParaRPr>
          </a:p>
        </p:txBody>
      </p:sp>
      <p:pic>
        <p:nvPicPr>
          <p:cNvPr id="16387" name="Picture 4"/>
          <p:cNvPicPr>
            <a:picLocks noChangeAspect="1" noChangeArrowheads="1"/>
          </p:cNvPicPr>
          <p:nvPr/>
        </p:nvPicPr>
        <p:blipFill>
          <a:blip r:embed="rId2" cstate="print">
            <a:lum bright="-6000" contrast="-6000"/>
          </a:blip>
          <a:srcRect/>
          <a:stretch>
            <a:fillRect/>
          </a:stretch>
        </p:blipFill>
        <p:spPr bwMode="auto">
          <a:xfrm>
            <a:off x="0" y="228600"/>
            <a:ext cx="4572000" cy="307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/>
          <p:cNvPicPr>
            <a:picLocks noChangeAspect="1" noChangeArrowheads="1"/>
          </p:cNvPicPr>
          <p:nvPr/>
        </p:nvPicPr>
        <p:blipFill>
          <a:blip r:embed="rId2" cstate="print">
            <a:lum bright="-6000" contrast="-6000"/>
          </a:blip>
          <a:srcRect/>
          <a:stretch>
            <a:fillRect/>
          </a:stretch>
        </p:blipFill>
        <p:spPr bwMode="auto">
          <a:xfrm>
            <a:off x="2667000" y="3352800"/>
            <a:ext cx="54102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Text Box 5"/>
          <p:cNvSpPr txBox="1">
            <a:spLocks noChangeArrowheads="1"/>
          </p:cNvSpPr>
          <p:nvPr/>
        </p:nvSpPr>
        <p:spPr bwMode="auto">
          <a:xfrm>
            <a:off x="304800" y="381000"/>
            <a:ext cx="3124200" cy="314007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>
                <a:latin typeface="Arial" charset="0"/>
              </a:rPr>
              <a:t>Не играйте острыми</a:t>
            </a:r>
          </a:p>
          <a:p>
            <a:pPr algn="ctr"/>
            <a:r>
              <a:rPr lang="ru-RU" sz="2000">
                <a:latin typeface="Arial" charset="0"/>
              </a:rPr>
              <a:t>Вилками, ножами.</a:t>
            </a:r>
          </a:p>
          <a:p>
            <a:pPr algn="ctr"/>
            <a:r>
              <a:rPr lang="ru-RU" sz="2000">
                <a:latin typeface="Arial" charset="0"/>
              </a:rPr>
              <a:t>Ведь такой «игрушкой» просто</a:t>
            </a:r>
          </a:p>
          <a:p>
            <a:pPr algn="ctr"/>
            <a:r>
              <a:rPr lang="ru-RU" sz="2000">
                <a:latin typeface="Arial" charset="0"/>
              </a:rPr>
              <a:t>Что-нибудь поранить.</a:t>
            </a:r>
          </a:p>
          <a:p>
            <a:pPr algn="ctr"/>
            <a:r>
              <a:rPr lang="ru-RU" sz="2000">
                <a:latin typeface="Arial" charset="0"/>
              </a:rPr>
              <a:t>Будет больно, будет грустно,</a:t>
            </a:r>
          </a:p>
          <a:p>
            <a:pPr algn="ctr"/>
            <a:r>
              <a:rPr lang="ru-RU" sz="2000">
                <a:latin typeface="Arial" charset="0"/>
              </a:rPr>
              <a:t>Мама наругает...</a:t>
            </a:r>
          </a:p>
          <a:p>
            <a:pPr algn="ctr"/>
            <a:r>
              <a:rPr lang="ru-RU" sz="2000">
                <a:latin typeface="Arial" charset="0"/>
              </a:rPr>
              <a:t>Неужели вам игрушек</a:t>
            </a:r>
          </a:p>
          <a:p>
            <a:pPr algn="ctr"/>
            <a:r>
              <a:rPr lang="ru-RU" sz="2000">
                <a:latin typeface="Arial" charset="0"/>
              </a:rPr>
              <a:t>В доме не хватает?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457200"/>
            <a:ext cx="43434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Text Box 5"/>
          <p:cNvSpPr txBox="1">
            <a:spLocks noChangeArrowheads="1"/>
          </p:cNvSpPr>
          <p:nvPr/>
        </p:nvSpPr>
        <p:spPr bwMode="auto">
          <a:xfrm>
            <a:off x="5410200" y="2438400"/>
            <a:ext cx="2667000" cy="374967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Arial" charset="0"/>
              </a:rPr>
              <a:t>Когда в кастрюле кипяток, </a:t>
            </a:r>
          </a:p>
          <a:p>
            <a:r>
              <a:rPr lang="ru-RU" sz="2000">
                <a:latin typeface="Arial" charset="0"/>
              </a:rPr>
              <a:t>Не прикасайся</a:t>
            </a:r>
          </a:p>
          <a:p>
            <a:r>
              <a:rPr lang="ru-RU" sz="2000">
                <a:latin typeface="Arial" charset="0"/>
              </a:rPr>
              <a:t> к ней, дружок, </a:t>
            </a:r>
          </a:p>
          <a:p>
            <a:r>
              <a:rPr lang="ru-RU" sz="2000">
                <a:latin typeface="Arial" charset="0"/>
              </a:rPr>
              <a:t>И очень осторожен будь:</a:t>
            </a:r>
          </a:p>
          <a:p>
            <a:r>
              <a:rPr lang="ru-RU" sz="2000">
                <a:latin typeface="Arial" charset="0"/>
              </a:rPr>
              <a:t> Ее так просто обернуть!</a:t>
            </a:r>
          </a:p>
          <a:p>
            <a:r>
              <a:rPr lang="ru-RU" sz="2000">
                <a:latin typeface="Arial" charset="0"/>
              </a:rPr>
              <a:t>Поверь: кипящая вода</a:t>
            </a:r>
          </a:p>
          <a:p>
            <a:r>
              <a:rPr lang="ru-RU" sz="2000">
                <a:latin typeface="Arial" charset="0"/>
              </a:rPr>
              <a:t> Была опасною всегда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/>
          <p:cNvPicPr>
            <a:picLocks noChangeAspect="1" noChangeArrowheads="1"/>
          </p:cNvPicPr>
          <p:nvPr/>
        </p:nvPicPr>
        <p:blipFill>
          <a:blip r:embed="rId2" cstate="print">
            <a:lum bright="-6000" contrast="-6000"/>
          </a:blip>
          <a:srcRect/>
          <a:stretch>
            <a:fillRect/>
          </a:stretch>
        </p:blipFill>
        <p:spPr bwMode="auto">
          <a:xfrm>
            <a:off x="0" y="228600"/>
            <a:ext cx="51816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Text Box 5"/>
          <p:cNvSpPr txBox="1">
            <a:spLocks noChangeArrowheads="1"/>
          </p:cNvSpPr>
          <p:nvPr/>
        </p:nvSpPr>
        <p:spPr bwMode="auto">
          <a:xfrm>
            <a:off x="4419600" y="2971800"/>
            <a:ext cx="4114800" cy="283527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Arial" charset="0"/>
              </a:rPr>
              <a:t>Сынок хотел, как папа, стать</a:t>
            </a:r>
          </a:p>
          <a:p>
            <a:r>
              <a:rPr lang="ru-RU" sz="2000">
                <a:latin typeface="Arial" charset="0"/>
              </a:rPr>
              <a:t>И начал гвоздик забивать;</a:t>
            </a:r>
          </a:p>
          <a:p>
            <a:r>
              <a:rPr lang="ru-RU" sz="2000">
                <a:latin typeface="Arial" charset="0"/>
              </a:rPr>
              <a:t>Попал по пальцу молотком -</a:t>
            </a:r>
          </a:p>
          <a:p>
            <a:r>
              <a:rPr lang="ru-RU" sz="2000">
                <a:latin typeface="Arial" charset="0"/>
              </a:rPr>
              <a:t>На рёв сбежался целый дом...</a:t>
            </a:r>
          </a:p>
          <a:p>
            <a:r>
              <a:rPr lang="ru-RU" sz="2000">
                <a:latin typeface="Arial" charset="0"/>
              </a:rPr>
              <a:t>Малыш, запомни наш совет: </a:t>
            </a:r>
          </a:p>
          <a:p>
            <a:r>
              <a:rPr lang="ru-RU" sz="2000">
                <a:latin typeface="Arial" charset="0"/>
              </a:rPr>
              <a:t>С тобой чтоб не случилось бед, </a:t>
            </a:r>
          </a:p>
          <a:p>
            <a:r>
              <a:rPr lang="ru-RU" sz="2000">
                <a:latin typeface="Arial" charset="0"/>
              </a:rPr>
              <a:t>Еще немного подожди: </a:t>
            </a:r>
          </a:p>
          <a:p>
            <a:r>
              <a:rPr lang="ru-RU" sz="2000">
                <a:latin typeface="Arial" charset="0"/>
              </a:rPr>
              <a:t>Сперва придется подрасти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4"/>
          <p:cNvSpPr txBox="1">
            <a:spLocks noChangeArrowheads="1"/>
          </p:cNvSpPr>
          <p:nvPr/>
        </p:nvSpPr>
        <p:spPr bwMode="auto">
          <a:xfrm>
            <a:off x="1905000" y="1143000"/>
            <a:ext cx="5257800" cy="420370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5400">
                <a:solidFill>
                  <a:srgbClr val="063CD4"/>
                </a:solidFill>
              </a:rPr>
              <a:t>Не повторяй ошибки маленьких друзей Филина.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350"/>
            <a:ext cx="7010400" cy="682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3" name="Picture 3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53400" y="5181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12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815" fill="hold"/>
                                        <p:tgtEl>
                                          <p:spTgt spid="5120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0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20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5"/>
          <p:cNvPicPr>
            <a:picLocks noChangeAspect="1" noChangeArrowheads="1"/>
          </p:cNvPicPr>
          <p:nvPr/>
        </p:nvPicPr>
        <p:blipFill>
          <a:blip r:embed="rId2" cstate="print">
            <a:lum bright="-6000"/>
          </a:blip>
          <a:srcRect/>
          <a:stretch>
            <a:fillRect/>
          </a:stretch>
        </p:blipFill>
        <p:spPr bwMode="auto">
          <a:xfrm>
            <a:off x="0" y="0"/>
            <a:ext cx="38862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Text Box 6"/>
          <p:cNvSpPr txBox="1">
            <a:spLocks noChangeArrowheads="1"/>
          </p:cNvSpPr>
          <p:nvPr/>
        </p:nvSpPr>
        <p:spPr bwMode="auto">
          <a:xfrm>
            <a:off x="4114800" y="990600"/>
            <a:ext cx="3962400" cy="557847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Arial" charset="0"/>
              </a:rPr>
              <a:t>Если квартира твоя высоко</a:t>
            </a:r>
          </a:p>
          <a:p>
            <a:r>
              <a:rPr lang="ru-RU" sz="2000">
                <a:latin typeface="Arial" charset="0"/>
              </a:rPr>
              <a:t>И добираться домой нелегко,</a:t>
            </a:r>
          </a:p>
          <a:p>
            <a:r>
              <a:rPr lang="ru-RU" sz="2000">
                <a:latin typeface="Arial" charset="0"/>
              </a:rPr>
              <a:t>Пользуйся лифтом, </a:t>
            </a:r>
          </a:p>
          <a:p>
            <a:r>
              <a:rPr lang="ru-RU" sz="2000">
                <a:latin typeface="Arial" charset="0"/>
              </a:rPr>
              <a:t>но только учти:</a:t>
            </a:r>
          </a:p>
          <a:p>
            <a:r>
              <a:rPr lang="ru-RU" sz="2000">
                <a:latin typeface="Arial" charset="0"/>
              </a:rPr>
              <a:t>В лифт с незнакомыми </a:t>
            </a:r>
          </a:p>
          <a:p>
            <a:pPr>
              <a:buFontTx/>
              <a:buChar char="-"/>
            </a:pPr>
            <a:r>
              <a:rPr lang="ru-RU" sz="2000">
                <a:latin typeface="Arial" charset="0"/>
              </a:rPr>
              <a:t>не заходи!</a:t>
            </a:r>
          </a:p>
          <a:p>
            <a:pPr>
              <a:buFontTx/>
              <a:buChar char="-"/>
            </a:pPr>
            <a:endParaRPr lang="ru-RU" sz="2000">
              <a:latin typeface="Arial" charset="0"/>
            </a:endParaRPr>
          </a:p>
          <a:p>
            <a:r>
              <a:rPr lang="ru-RU" sz="2000">
                <a:latin typeface="Arial" charset="0"/>
              </a:rPr>
              <a:t>Могут обидеть тебя, напугать...</a:t>
            </a:r>
          </a:p>
          <a:p>
            <a:r>
              <a:rPr lang="ru-RU" sz="2000">
                <a:latin typeface="Arial" charset="0"/>
              </a:rPr>
              <a:t>Можешь серьезно,</a:t>
            </a:r>
          </a:p>
          <a:p>
            <a:r>
              <a:rPr lang="ru-RU" sz="2000">
                <a:latin typeface="Arial" charset="0"/>
              </a:rPr>
              <a:t> мой друг, пострадать...</a:t>
            </a:r>
          </a:p>
          <a:p>
            <a:endParaRPr lang="ru-RU" sz="2000">
              <a:latin typeface="Arial" charset="0"/>
            </a:endParaRPr>
          </a:p>
          <a:p>
            <a:r>
              <a:rPr lang="ru-RU" sz="2000">
                <a:latin typeface="Arial" charset="0"/>
              </a:rPr>
              <a:t>Будь осторожней, </a:t>
            </a:r>
          </a:p>
          <a:p>
            <a:r>
              <a:rPr lang="ru-RU" sz="2000">
                <a:latin typeface="Arial" charset="0"/>
              </a:rPr>
              <a:t>всегда берегись</a:t>
            </a:r>
          </a:p>
          <a:p>
            <a:r>
              <a:rPr lang="ru-RU" sz="2000">
                <a:latin typeface="Arial" charset="0"/>
              </a:rPr>
              <a:t>И с незнакомцами </a:t>
            </a:r>
          </a:p>
          <a:p>
            <a:r>
              <a:rPr lang="ru-RU" sz="2000">
                <a:latin typeface="Arial" charset="0"/>
              </a:rPr>
              <a:t>в лифт не садись!</a:t>
            </a:r>
          </a:p>
          <a:p>
            <a:r>
              <a:rPr lang="ru-RU" sz="2000">
                <a:latin typeface="Arial" charset="0"/>
              </a:rPr>
              <a:t/>
            </a:r>
            <a:br>
              <a:rPr lang="ru-RU" sz="2000">
                <a:latin typeface="Arial" charset="0"/>
              </a:rPr>
            </a:br>
            <a:endParaRPr lang="ru-RU" sz="20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534400" cy="577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79" name="Picture 3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29600" y="60198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01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693" fill="hold"/>
                                        <p:tgtEl>
                                          <p:spTgt spid="5017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179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179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55295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5" name="Picture 3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10600" y="6324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19600" y="-76200"/>
            <a:ext cx="47244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91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912" fill="hold"/>
                                        <p:tgtEl>
                                          <p:spTgt spid="491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15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9155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0" y="0"/>
            <a:ext cx="6759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1" name="Picture 3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58200" y="60198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81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786" fill="hold"/>
                                        <p:tgtEl>
                                          <p:spTgt spid="481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131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8131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848600" cy="682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7" name="Picture 3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0" y="60198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7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935" fill="hold"/>
                                        <p:tgtEl>
                                          <p:spTgt spid="4710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10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7107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9850" y="0"/>
            <a:ext cx="6470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3" name="Picture 3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0" y="5943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60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154" fill="hold"/>
                                        <p:tgtEl>
                                          <p:spTgt spid="4608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08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6083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781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59" name="Picture 3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96200" y="48768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50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256" fill="hold"/>
                                        <p:tgtEl>
                                          <p:spTgt spid="450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059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059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Oval 5"/>
          <p:cNvSpPr>
            <a:spLocks noChangeArrowheads="1"/>
          </p:cNvSpPr>
          <p:nvPr/>
        </p:nvSpPr>
        <p:spPr bwMode="auto">
          <a:xfrm>
            <a:off x="1676400" y="1600200"/>
            <a:ext cx="6248400" cy="2895600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99CC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8675" name="Text Box 4"/>
          <p:cNvSpPr txBox="1">
            <a:spLocks noChangeArrowheads="1"/>
          </p:cNvSpPr>
          <p:nvPr/>
        </p:nvSpPr>
        <p:spPr bwMode="auto">
          <a:xfrm>
            <a:off x="2362200" y="1981200"/>
            <a:ext cx="5410200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5400" i="1">
                <a:solidFill>
                  <a:schemeClr val="folHlink"/>
                </a:solidFill>
              </a:rPr>
              <a:t>Хороших каникул!!!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5"/>
          <p:cNvSpPr txBox="1">
            <a:spLocks noChangeArrowheads="1"/>
          </p:cNvSpPr>
          <p:nvPr/>
        </p:nvSpPr>
        <p:spPr bwMode="auto">
          <a:xfrm>
            <a:off x="381000" y="228600"/>
            <a:ext cx="5486400" cy="466407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Arial" charset="0"/>
              </a:rPr>
              <a:t>Если телефон звонит,</a:t>
            </a:r>
          </a:p>
          <a:p>
            <a:r>
              <a:rPr lang="ru-RU" sz="2000">
                <a:latin typeface="Arial" charset="0"/>
              </a:rPr>
              <a:t>Кто-то в трубку говорит:</a:t>
            </a:r>
          </a:p>
          <a:p>
            <a:r>
              <a:rPr lang="ru-RU" sz="2000">
                <a:latin typeface="Arial" charset="0"/>
              </a:rPr>
              <a:t>- И куда же я попал?</a:t>
            </a:r>
          </a:p>
          <a:p>
            <a:r>
              <a:rPr lang="ru-RU" sz="2000">
                <a:latin typeface="Arial" charset="0"/>
              </a:rPr>
              <a:t>Номер я какой набрал?</a:t>
            </a:r>
          </a:p>
          <a:p>
            <a:r>
              <a:rPr lang="ru-RU" sz="2000">
                <a:latin typeface="Arial" charset="0"/>
              </a:rPr>
              <a:t>Как тебя зовут, малыш?</a:t>
            </a:r>
          </a:p>
          <a:p>
            <a:endParaRPr lang="ru-RU" sz="2000">
              <a:latin typeface="Arial" charset="0"/>
            </a:endParaRPr>
          </a:p>
          <a:p>
            <a:r>
              <a:rPr lang="ru-RU" sz="2000">
                <a:latin typeface="Arial" charset="0"/>
              </a:rPr>
              <a:t>Дома с кем сейчас сидишь? -</a:t>
            </a:r>
          </a:p>
          <a:p>
            <a:r>
              <a:rPr lang="ru-RU" sz="2000">
                <a:latin typeface="Arial" charset="0"/>
              </a:rPr>
              <a:t>Ничего не отвечай,</a:t>
            </a:r>
          </a:p>
          <a:p>
            <a:r>
              <a:rPr lang="ru-RU" sz="2000">
                <a:latin typeface="Arial" charset="0"/>
              </a:rPr>
              <a:t>Просто маму подзывай!</a:t>
            </a:r>
          </a:p>
          <a:p>
            <a:r>
              <a:rPr lang="ru-RU" sz="2000">
                <a:latin typeface="Arial" charset="0"/>
              </a:rPr>
              <a:t>Если взрослых дома нет, </a:t>
            </a:r>
          </a:p>
          <a:p>
            <a:r>
              <a:rPr lang="ru-RU" sz="2000">
                <a:latin typeface="Arial" charset="0"/>
              </a:rPr>
              <a:t>Не веди ни с кем бесед, </a:t>
            </a:r>
          </a:p>
          <a:p>
            <a:r>
              <a:rPr lang="ru-RU" sz="2000">
                <a:latin typeface="Arial" charset="0"/>
              </a:rPr>
              <a:t>«До свидания!» - скажи,</a:t>
            </a:r>
          </a:p>
          <a:p>
            <a:r>
              <a:rPr lang="ru-RU" sz="2000">
                <a:latin typeface="Arial" charset="0"/>
              </a:rPr>
              <a:t> Быстро трубку положи!</a:t>
            </a:r>
          </a:p>
          <a:p>
            <a:r>
              <a:rPr lang="ru-RU" sz="2000">
                <a:latin typeface="Arial" charset="0"/>
              </a:rPr>
              <a:t/>
            </a:r>
            <a:br>
              <a:rPr lang="ru-RU" sz="2000">
                <a:latin typeface="Arial" charset="0"/>
              </a:rPr>
            </a:br>
            <a:endParaRPr lang="ru-RU" sz="2000">
              <a:latin typeface="Arial" charset="0"/>
            </a:endParaRPr>
          </a:p>
        </p:txBody>
      </p:sp>
      <p:pic>
        <p:nvPicPr>
          <p:cNvPr id="5123" name="Picture 4"/>
          <p:cNvPicPr>
            <a:picLocks noChangeAspect="1" noChangeArrowheads="1"/>
          </p:cNvPicPr>
          <p:nvPr/>
        </p:nvPicPr>
        <p:blipFill>
          <a:blip r:embed="rId2" cstate="print">
            <a:lum bright="-6000" contrast="-6000"/>
          </a:blip>
          <a:srcRect/>
          <a:stretch>
            <a:fillRect/>
          </a:stretch>
        </p:blipFill>
        <p:spPr bwMode="auto">
          <a:xfrm>
            <a:off x="3962400" y="3048000"/>
            <a:ext cx="5029200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/>
          <p:cNvPicPr>
            <a:picLocks noChangeAspect="1" noChangeArrowheads="1"/>
          </p:cNvPicPr>
          <p:nvPr/>
        </p:nvPicPr>
        <p:blipFill>
          <a:blip r:embed="rId2" cstate="print">
            <a:lum bright="-6000" contrast="-6000"/>
          </a:blip>
          <a:srcRect/>
          <a:stretch>
            <a:fillRect/>
          </a:stretch>
        </p:blipFill>
        <p:spPr bwMode="auto">
          <a:xfrm>
            <a:off x="609600" y="304800"/>
            <a:ext cx="40386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Text Box 6"/>
          <p:cNvSpPr txBox="1">
            <a:spLocks noChangeArrowheads="1"/>
          </p:cNvSpPr>
          <p:nvPr/>
        </p:nvSpPr>
        <p:spPr bwMode="auto">
          <a:xfrm>
            <a:off x="4876800" y="1981200"/>
            <a:ext cx="3886200" cy="283527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0">
                <a:latin typeface="Arial" charset="0"/>
              </a:rPr>
              <a:t>Если позвонил звонок,</a:t>
            </a:r>
          </a:p>
          <a:p>
            <a:r>
              <a:rPr lang="ru-RU" sz="2000" b="0">
                <a:latin typeface="Arial" charset="0"/>
              </a:rPr>
              <a:t>Посмотри сперва в глазок,</a:t>
            </a:r>
          </a:p>
          <a:p>
            <a:r>
              <a:rPr lang="ru-RU" sz="2000" b="0">
                <a:latin typeface="Arial" charset="0"/>
              </a:rPr>
              <a:t>В гости кто пришел, узнай,</a:t>
            </a:r>
          </a:p>
          <a:p>
            <a:r>
              <a:rPr lang="ru-RU" sz="2000" b="0">
                <a:latin typeface="Arial" charset="0"/>
              </a:rPr>
              <a:t>Но чужим - не открывай!</a:t>
            </a:r>
          </a:p>
          <a:p>
            <a:r>
              <a:rPr lang="ru-RU" sz="2000" b="0">
                <a:latin typeface="Arial" charset="0"/>
              </a:rPr>
              <a:t>Если нет глазка, тогда:</a:t>
            </a:r>
          </a:p>
          <a:p>
            <a:r>
              <a:rPr lang="ru-RU" sz="2000" b="0">
                <a:latin typeface="Arial" charset="0"/>
              </a:rPr>
              <a:t> «Кто же там?» - спроси всегда,</a:t>
            </a:r>
          </a:p>
          <a:p>
            <a:r>
              <a:rPr lang="ru-RU" sz="2000" b="0">
                <a:latin typeface="Arial" charset="0"/>
              </a:rPr>
              <a:t> А не станут отвечать </a:t>
            </a:r>
          </a:p>
          <a:p>
            <a:r>
              <a:rPr lang="ru-RU" sz="2000" b="0">
                <a:latin typeface="Arial" charset="0"/>
              </a:rPr>
              <a:t>-Дверь не надо открывать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/>
          <p:cNvPicPr>
            <a:picLocks noChangeAspect="1" noChangeArrowheads="1"/>
          </p:cNvPicPr>
          <p:nvPr/>
        </p:nvPicPr>
        <p:blipFill>
          <a:blip r:embed="rId2" cstate="print">
            <a:lum bright="-6000" contrast="-6000"/>
          </a:blip>
          <a:srcRect/>
          <a:stretch>
            <a:fillRect/>
          </a:stretch>
        </p:blipFill>
        <p:spPr bwMode="auto">
          <a:xfrm>
            <a:off x="533400" y="838200"/>
            <a:ext cx="3562350" cy="317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Text Box 5"/>
          <p:cNvSpPr txBox="1">
            <a:spLocks noChangeArrowheads="1"/>
          </p:cNvSpPr>
          <p:nvPr/>
        </p:nvSpPr>
        <p:spPr bwMode="auto">
          <a:xfrm>
            <a:off x="4800600" y="1524000"/>
            <a:ext cx="3810000" cy="405447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Arial" charset="0"/>
              </a:rPr>
              <a:t>Ребята, вам твердят не зря: Играть со спичками нельзя! Огонь опасен, к сожаленью, Для всех людей без исключенья!</a:t>
            </a:r>
          </a:p>
          <a:p>
            <a:endParaRPr lang="ru-RU" sz="2000">
              <a:latin typeface="Arial" charset="0"/>
            </a:endParaRPr>
          </a:p>
          <a:p>
            <a:endParaRPr lang="ru-RU" sz="2000">
              <a:latin typeface="Arial" charset="0"/>
            </a:endParaRPr>
          </a:p>
          <a:p>
            <a:r>
              <a:rPr lang="ru-RU" sz="2000">
                <a:latin typeface="Arial" charset="0"/>
              </a:rPr>
              <a:t>Его так трудно потушить -</a:t>
            </a:r>
          </a:p>
          <a:p>
            <a:r>
              <a:rPr lang="ru-RU" sz="2000">
                <a:latin typeface="Arial" charset="0"/>
              </a:rPr>
              <a:t>Он может всё вокруг спалить!</a:t>
            </a:r>
          </a:p>
          <a:p>
            <a:r>
              <a:rPr lang="ru-RU" sz="2000">
                <a:latin typeface="Arial" charset="0"/>
              </a:rPr>
              <a:t>И вот уже в огне - весь дом...</a:t>
            </a:r>
          </a:p>
          <a:p>
            <a:r>
              <a:rPr lang="ru-RU" sz="2000">
                <a:latin typeface="Arial" charset="0"/>
              </a:rPr>
              <a:t>Опасны шалости с огнем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5"/>
          <p:cNvPicPr>
            <a:picLocks noChangeAspect="1" noChangeArrowheads="1"/>
          </p:cNvPicPr>
          <p:nvPr/>
        </p:nvPicPr>
        <p:blipFill>
          <a:blip r:embed="rId2" cstate="print">
            <a:lum bright="-12000" contrast="6000"/>
          </a:blip>
          <a:srcRect/>
          <a:stretch>
            <a:fillRect/>
          </a:stretch>
        </p:blipFill>
        <p:spPr bwMode="auto">
          <a:xfrm>
            <a:off x="533400" y="457200"/>
            <a:ext cx="3838575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Text Box 6"/>
          <p:cNvSpPr txBox="1">
            <a:spLocks noChangeArrowheads="1"/>
          </p:cNvSpPr>
          <p:nvPr/>
        </p:nvSpPr>
        <p:spPr bwMode="auto">
          <a:xfrm>
            <a:off x="4572000" y="2590800"/>
            <a:ext cx="3886200" cy="283527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Arial" charset="0"/>
              </a:rPr>
              <a:t>Ты, малыш, запомнить должен:</a:t>
            </a:r>
          </a:p>
          <a:p>
            <a:r>
              <a:rPr lang="ru-RU" sz="2000">
                <a:latin typeface="Arial" charset="0"/>
              </a:rPr>
              <a:t>Будь с розеткой осторожен!</a:t>
            </a:r>
          </a:p>
          <a:p>
            <a:r>
              <a:rPr lang="ru-RU" sz="2000">
                <a:latin typeface="Arial" charset="0"/>
              </a:rPr>
              <a:t>С ней не должен ты играть,</a:t>
            </a:r>
          </a:p>
          <a:p>
            <a:endParaRPr lang="ru-RU" sz="2000">
              <a:latin typeface="Arial" charset="0"/>
            </a:endParaRPr>
          </a:p>
          <a:p>
            <a:r>
              <a:rPr lang="ru-RU" sz="2000">
                <a:latin typeface="Arial" charset="0"/>
              </a:rPr>
              <a:t>Шпильку, гвоздь туда совать -</a:t>
            </a:r>
          </a:p>
          <a:p>
            <a:r>
              <a:rPr lang="ru-RU" sz="2000">
                <a:latin typeface="Arial" charset="0"/>
              </a:rPr>
              <a:t>Дело кончится бедой:</a:t>
            </a:r>
          </a:p>
          <a:p>
            <a:r>
              <a:rPr lang="ru-RU" sz="2000">
                <a:latin typeface="Arial" charset="0"/>
              </a:rPr>
              <a:t>Ток в розетке очень злой!!!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/>
          <p:cNvPicPr>
            <a:picLocks noChangeAspect="1" noChangeArrowheads="1"/>
          </p:cNvPicPr>
          <p:nvPr/>
        </p:nvPicPr>
        <p:blipFill>
          <a:blip r:embed="rId2" cstate="print">
            <a:lum bright="-6000" contrast="-12000"/>
          </a:blip>
          <a:srcRect/>
          <a:stretch>
            <a:fillRect/>
          </a:stretch>
        </p:blipFill>
        <p:spPr bwMode="auto">
          <a:xfrm>
            <a:off x="3200400" y="0"/>
            <a:ext cx="3609975" cy="517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Text Box 5"/>
          <p:cNvSpPr txBox="1">
            <a:spLocks noChangeArrowheads="1"/>
          </p:cNvSpPr>
          <p:nvPr/>
        </p:nvSpPr>
        <p:spPr bwMode="auto">
          <a:xfrm>
            <a:off x="228600" y="457200"/>
            <a:ext cx="3048000" cy="435927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Arial" charset="0"/>
              </a:rPr>
              <a:t>Захочешь форточку открыть</a:t>
            </a:r>
          </a:p>
          <a:p>
            <a:r>
              <a:rPr lang="ru-RU" sz="2000">
                <a:latin typeface="Arial" charset="0"/>
              </a:rPr>
              <a:t> -Старайся осторожней быть: </a:t>
            </a:r>
          </a:p>
          <a:p>
            <a:r>
              <a:rPr lang="ru-RU" sz="2000">
                <a:latin typeface="Arial" charset="0"/>
              </a:rPr>
              <a:t>На подоконник не вставай И на стекло не нажимай;</a:t>
            </a:r>
          </a:p>
          <a:p>
            <a:r>
              <a:rPr lang="ru-RU" sz="2000">
                <a:latin typeface="Arial" charset="0"/>
              </a:rPr>
              <a:t>А вдруг не выдержит оно?</a:t>
            </a:r>
          </a:p>
          <a:p>
            <a:r>
              <a:rPr lang="ru-RU" sz="2000">
                <a:latin typeface="Arial" charset="0"/>
              </a:rPr>
              <a:t>И расколется окно -</a:t>
            </a:r>
          </a:p>
          <a:p>
            <a:r>
              <a:rPr lang="ru-RU" sz="2000">
                <a:latin typeface="Arial" charset="0"/>
              </a:rPr>
              <a:t>Ты свалиться можешь вниз.</a:t>
            </a:r>
          </a:p>
          <a:p>
            <a:r>
              <a:rPr lang="ru-RU" sz="2000">
                <a:latin typeface="Arial" charset="0"/>
              </a:rPr>
              <a:t>Зачем тебе такой сюрприз?</a:t>
            </a:r>
          </a:p>
        </p:txBody>
      </p:sp>
      <p:sp>
        <p:nvSpPr>
          <p:cNvPr id="9220" name="Text Box 6"/>
          <p:cNvSpPr txBox="1">
            <a:spLocks noChangeArrowheads="1"/>
          </p:cNvSpPr>
          <p:nvPr/>
        </p:nvSpPr>
        <p:spPr bwMode="auto">
          <a:xfrm>
            <a:off x="4953000" y="4038600"/>
            <a:ext cx="3962400" cy="228917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Arial" charset="0"/>
              </a:rPr>
              <a:t>На балконе - так и знай!</a:t>
            </a:r>
          </a:p>
          <a:p>
            <a:r>
              <a:rPr lang="ru-RU">
                <a:latin typeface="Arial" charset="0"/>
              </a:rPr>
              <a:t> -Ты на стулья не вставай, </a:t>
            </a:r>
          </a:p>
          <a:p>
            <a:r>
              <a:rPr lang="ru-RU">
                <a:latin typeface="Arial" charset="0"/>
              </a:rPr>
              <a:t>На перила не взбирайся, </a:t>
            </a:r>
          </a:p>
          <a:p>
            <a:r>
              <a:rPr lang="ru-RU">
                <a:latin typeface="Arial" charset="0"/>
              </a:rPr>
              <a:t>Низко не перегибайся </a:t>
            </a:r>
          </a:p>
          <a:p>
            <a:r>
              <a:rPr lang="ru-RU">
                <a:latin typeface="Arial" charset="0"/>
              </a:rPr>
              <a:t>-Это может быть опасно: </a:t>
            </a:r>
          </a:p>
          <a:p>
            <a:r>
              <a:rPr lang="ru-RU">
                <a:latin typeface="Arial" charset="0"/>
              </a:rPr>
              <a:t>Падать сверху так ужасно!!!</a:t>
            </a:r>
          </a:p>
          <a:p>
            <a:r>
              <a:rPr lang="ru-RU">
                <a:latin typeface="Arial" charset="0"/>
              </a:rPr>
              <a:t/>
            </a:r>
            <a:br>
              <a:rPr lang="ru-RU">
                <a:latin typeface="Arial" charset="0"/>
              </a:rPr>
            </a:br>
            <a:endParaRPr lang="ru-RU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/>
          <p:cNvPicPr>
            <a:picLocks noChangeAspect="1" noChangeArrowheads="1"/>
          </p:cNvPicPr>
          <p:nvPr/>
        </p:nvPicPr>
        <p:blipFill>
          <a:blip r:embed="rId2" cstate="print">
            <a:lum bright="-6000" contrast="-6000"/>
          </a:blip>
          <a:srcRect/>
          <a:stretch>
            <a:fillRect/>
          </a:stretch>
        </p:blipFill>
        <p:spPr bwMode="auto">
          <a:xfrm>
            <a:off x="3238500" y="2667000"/>
            <a:ext cx="53721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Text Box 5"/>
          <p:cNvSpPr txBox="1">
            <a:spLocks noChangeArrowheads="1"/>
          </p:cNvSpPr>
          <p:nvPr/>
        </p:nvSpPr>
        <p:spPr bwMode="auto">
          <a:xfrm>
            <a:off x="2438400" y="4343400"/>
            <a:ext cx="411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b="0">
              <a:latin typeface="Arial" charset="0"/>
            </a:endParaRPr>
          </a:p>
        </p:txBody>
      </p:sp>
      <p:sp>
        <p:nvSpPr>
          <p:cNvPr id="10244" name="Text Box 6"/>
          <p:cNvSpPr txBox="1">
            <a:spLocks noChangeArrowheads="1"/>
          </p:cNvSpPr>
          <p:nvPr/>
        </p:nvSpPr>
        <p:spPr bwMode="auto">
          <a:xfrm>
            <a:off x="304800" y="304800"/>
            <a:ext cx="3352800" cy="344487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Arial" charset="0"/>
              </a:rPr>
              <a:t>Дверь входную осторожно</a:t>
            </a:r>
          </a:p>
          <a:p>
            <a:r>
              <a:rPr lang="ru-RU" sz="2000">
                <a:latin typeface="Arial" charset="0"/>
              </a:rPr>
              <a:t>Надо закрывать;</a:t>
            </a:r>
          </a:p>
          <a:p>
            <a:r>
              <a:rPr lang="ru-RU" sz="2000">
                <a:latin typeface="Arial" charset="0"/>
              </a:rPr>
              <a:t>А иначе, друг мой, можно</a:t>
            </a:r>
          </a:p>
          <a:p>
            <a:r>
              <a:rPr lang="ru-RU" sz="2000">
                <a:latin typeface="Arial" charset="0"/>
              </a:rPr>
              <a:t>Пальцы там прижать...</a:t>
            </a:r>
          </a:p>
          <a:p>
            <a:r>
              <a:rPr lang="ru-RU" sz="2000">
                <a:latin typeface="Arial" charset="0"/>
              </a:rPr>
              <a:t>Будет больно - и польются Слезы в два ручья;</a:t>
            </a:r>
          </a:p>
          <a:p>
            <a:r>
              <a:rPr lang="ru-RU" sz="2000">
                <a:latin typeface="Arial" charset="0"/>
              </a:rPr>
              <a:t> И тебя жалеть сбегутся</a:t>
            </a:r>
          </a:p>
          <a:p>
            <a:r>
              <a:rPr lang="ru-RU" sz="2000">
                <a:latin typeface="Arial" charset="0"/>
              </a:rPr>
              <a:t> Все твои друзья...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/>
          <p:cNvPicPr>
            <a:picLocks noChangeAspect="1" noChangeArrowheads="1"/>
          </p:cNvPicPr>
          <p:nvPr/>
        </p:nvPicPr>
        <p:blipFill>
          <a:blip r:embed="rId2" cstate="print">
            <a:lum bright="-12000" contrast="-6000"/>
          </a:blip>
          <a:srcRect/>
          <a:stretch>
            <a:fillRect/>
          </a:stretch>
        </p:blipFill>
        <p:spPr bwMode="auto">
          <a:xfrm>
            <a:off x="3429000" y="3124200"/>
            <a:ext cx="5210175" cy="340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Text Box 5"/>
          <p:cNvSpPr txBox="1">
            <a:spLocks noChangeArrowheads="1"/>
          </p:cNvSpPr>
          <p:nvPr/>
        </p:nvSpPr>
        <p:spPr bwMode="auto">
          <a:xfrm>
            <a:off x="609600" y="609600"/>
            <a:ext cx="3886200" cy="253047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>
                <a:latin typeface="Arial" charset="0"/>
              </a:rPr>
              <a:t>В уши, нос нельзя совать</a:t>
            </a:r>
          </a:p>
          <a:p>
            <a:pPr algn="ctr"/>
            <a:r>
              <a:rPr lang="ru-RU" sz="2000">
                <a:latin typeface="Arial" charset="0"/>
              </a:rPr>
              <a:t>Мелкие предметы.</a:t>
            </a:r>
          </a:p>
          <a:p>
            <a:pPr algn="ctr"/>
            <a:r>
              <a:rPr lang="ru-RU" sz="2000">
                <a:latin typeface="Arial" charset="0"/>
              </a:rPr>
              <a:t>Могут там они застрять -</a:t>
            </a:r>
          </a:p>
          <a:p>
            <a:pPr algn="ctr"/>
            <a:r>
              <a:rPr lang="ru-RU" sz="2000">
                <a:latin typeface="Arial" charset="0"/>
              </a:rPr>
              <a:t>Помните про это!</a:t>
            </a:r>
          </a:p>
          <a:p>
            <a:pPr algn="ctr"/>
            <a:r>
              <a:rPr lang="ru-RU" sz="2000">
                <a:latin typeface="Arial" charset="0"/>
              </a:rPr>
              <a:t>И придется вас везти </a:t>
            </a:r>
          </a:p>
          <a:p>
            <a:pPr algn="ctr"/>
            <a:r>
              <a:rPr lang="ru-RU" sz="2000">
                <a:latin typeface="Arial" charset="0"/>
              </a:rPr>
              <a:t>К медикам в больницу!</a:t>
            </a:r>
          </a:p>
          <a:p>
            <a:pPr algn="ctr"/>
            <a:r>
              <a:rPr lang="ru-RU" sz="2000">
                <a:latin typeface="Arial" charset="0"/>
              </a:rPr>
              <a:t> Глупо так себя вести, </a:t>
            </a:r>
          </a:p>
          <a:p>
            <a:pPr algn="ctr"/>
            <a:r>
              <a:rPr lang="ru-RU" sz="2000">
                <a:latin typeface="Arial" charset="0"/>
              </a:rPr>
              <a:t>Просто не годится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астель">
  <a:themeElements>
    <a:clrScheme name="Пастель 3">
      <a:dk1>
        <a:srgbClr val="000000"/>
      </a:dk1>
      <a:lt1>
        <a:srgbClr val="FFFFFF"/>
      </a:lt1>
      <a:dk2>
        <a:srgbClr val="000000"/>
      </a:dk2>
      <a:lt2>
        <a:srgbClr val="3399FF"/>
      </a:lt2>
      <a:accent1>
        <a:srgbClr val="CCECFF"/>
      </a:accent1>
      <a:accent2>
        <a:srgbClr val="008080"/>
      </a:accent2>
      <a:accent3>
        <a:srgbClr val="FFFFFF"/>
      </a:accent3>
      <a:accent4>
        <a:srgbClr val="000000"/>
      </a:accent4>
      <a:accent5>
        <a:srgbClr val="E2F4FF"/>
      </a:accent5>
      <a:accent6>
        <a:srgbClr val="007373"/>
      </a:accent6>
      <a:hlink>
        <a:srgbClr val="009999"/>
      </a:hlink>
      <a:folHlink>
        <a:srgbClr val="3366CC"/>
      </a:folHlink>
    </a:clrScheme>
    <a:fontScheme name="Пастель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Пастель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Crayons</Template>
  <TotalTime>211</TotalTime>
  <Words>773</Words>
  <Application>Microsoft Office PowerPoint</Application>
  <PresentationFormat>On-screen Show (4:3)</PresentationFormat>
  <Paragraphs>167</Paragraphs>
  <Slides>26</Slides>
  <Notes>0</Notes>
  <HiddenSlides>0</HiddenSlides>
  <MMClips>7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Пастель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Windows User</cp:lastModifiedBy>
  <cp:revision>73</cp:revision>
  <cp:lastPrinted>1601-01-01T00:00:00Z</cp:lastPrinted>
  <dcterms:created xsi:type="dcterms:W3CDTF">1601-01-01T00:00:00Z</dcterms:created>
  <dcterms:modified xsi:type="dcterms:W3CDTF">2016-05-05T17:54:32Z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