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0" r:id="rId6"/>
    <p:sldId id="259" r:id="rId7"/>
    <p:sldId id="258" r:id="rId8"/>
    <p:sldId id="288" r:id="rId9"/>
    <p:sldId id="262" r:id="rId10"/>
    <p:sldId id="292" r:id="rId11"/>
    <p:sldId id="29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38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31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76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34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49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2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75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997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373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1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48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23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39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94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92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64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86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12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88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69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1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388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54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30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15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54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43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04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78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4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55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6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856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735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85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17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21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9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6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2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2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89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90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CFD4C-502E-4EE3-A93E-FCF036B8B512}" type="datetimeFigureOut">
              <a:rPr lang="ru-RU" smtClean="0"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72414-EA50-434B-8929-2EEE368C7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02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3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1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56C79-2D16-42E8-A59C-6079083608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5F71D-25B9-436C-82DC-FAEC5F769B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5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 </a:t>
            </a:r>
            <a:r>
              <a:rPr lang="ru-RU" sz="6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Школа сегодня</a:t>
            </a:r>
            <a:endParaRPr lang="ru-RU" sz="6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9" y="1491343"/>
            <a:ext cx="6951577" cy="4685620"/>
          </a:xfrm>
        </p:spPr>
      </p:pic>
    </p:spTree>
    <p:extLst>
      <p:ext uri="{BB962C8B-B14F-4D97-AF65-F5344CB8AC3E}">
        <p14:creationId xmlns:p14="http://schemas.microsoft.com/office/powerpoint/2010/main" val="2169352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99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6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7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91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14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86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47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85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45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23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05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79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76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4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34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12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53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52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34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33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93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59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82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96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9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3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7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6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869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3</Words>
  <Application>Microsoft Office PowerPoint</Application>
  <PresentationFormat>Широкоэкранный</PresentationFormat>
  <Paragraphs>1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Тема Office</vt:lpstr>
      <vt:lpstr>1_Тема Office</vt:lpstr>
      <vt:lpstr>2_Тема Office</vt:lpstr>
      <vt:lpstr>3_Тема Office</vt:lpstr>
      <vt:lpstr> Школа сегодня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Школа сегодня</dc:title>
  <dc:creator>Татьяна Викторовна</dc:creator>
  <cp:lastModifiedBy>Татьяна Викторовна</cp:lastModifiedBy>
  <cp:revision>11</cp:revision>
  <dcterms:created xsi:type="dcterms:W3CDTF">2017-02-02T12:10:05Z</dcterms:created>
  <dcterms:modified xsi:type="dcterms:W3CDTF">2017-02-03T07:42:31Z</dcterms:modified>
</cp:coreProperties>
</file>