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1" r:id="rId3"/>
    <p:sldId id="272" r:id="rId4"/>
    <p:sldId id="273" r:id="rId5"/>
    <p:sldId id="257" r:id="rId6"/>
    <p:sldId id="266" r:id="rId7"/>
    <p:sldId id="259" r:id="rId8"/>
    <p:sldId id="274" r:id="rId9"/>
    <p:sldId id="275" r:id="rId10"/>
    <p:sldId id="263" r:id="rId11"/>
    <p:sldId id="262" r:id="rId12"/>
    <p:sldId id="267" r:id="rId13"/>
    <p:sldId id="270" r:id="rId14"/>
    <p:sldId id="278" r:id="rId15"/>
    <p:sldId id="261" r:id="rId16"/>
    <p:sldId id="268" r:id="rId17"/>
    <p:sldId id="269" r:id="rId18"/>
    <p:sldId id="260" r:id="rId19"/>
    <p:sldId id="277" r:id="rId20"/>
    <p:sldId id="276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 smtClean="0"/>
              <a:t>Мы провели опрос </a:t>
            </a:r>
            <a:r>
              <a:rPr lang="ru-RU" sz="2400" dirty="0"/>
              <a:t>"Почему люди</a:t>
            </a:r>
            <a:r>
              <a:rPr lang="ru-RU" sz="2400" baseline="0" dirty="0"/>
              <a:t> не летают как птицы?"</a:t>
            </a:r>
            <a:endParaRPr lang="ru-RU" sz="2400" dirty="0"/>
          </a:p>
        </c:rich>
      </c:tx>
      <c:layout>
        <c:manualLayout>
          <c:xMode val="edge"/>
          <c:yMode val="edge"/>
          <c:x val="0.12597257712106064"/>
          <c:y val="4.4650453747052017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5726766793039745E-2"/>
          <c:y val="0.10875409277539387"/>
          <c:w val="0.62024690076837585"/>
          <c:h val="0.8628158228551052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</c:dPt>
          <c:dPt>
            <c:idx val="1"/>
            <c:bubble3D val="0"/>
            <c:explosion val="16"/>
          </c:dPt>
          <c:dPt>
            <c:idx val="2"/>
            <c:bubble3D val="0"/>
            <c:explosion val="9"/>
          </c:dPt>
          <c:dPt>
            <c:idx val="3"/>
            <c:bubble3D val="0"/>
            <c:explosion val="10"/>
          </c:dPt>
          <c:dLbls>
            <c:dLbl>
              <c:idx val="0"/>
              <c:layout>
                <c:manualLayout>
                  <c:x val="-3.5995845843010632E-2"/>
                  <c:y val="8.53159783598478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908548122132216"/>
                  <c:y val="-0.107731747817237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885330161067996"/>
                  <c:y val="-0.12739043333868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Большой вес</c:v>
                </c:pt>
                <c:pt idx="1">
                  <c:v>Другое строение тела</c:v>
                </c:pt>
                <c:pt idx="2">
                  <c:v>Нет крыльев</c:v>
                </c:pt>
                <c:pt idx="3">
                  <c:v>Нет силы удержаться в воздухе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0.21</c:v>
                </c:pt>
                <c:pt idx="1">
                  <c:v>0.19</c:v>
                </c:pt>
                <c:pt idx="2">
                  <c:v>0.4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508931175269759"/>
          <c:y val="0.31651540235746511"/>
          <c:w val="0.33491068824730241"/>
          <c:h val="0.3632714284879201"/>
        </c:manualLayout>
      </c:layout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641D3-E766-417E-903A-2DCD8BB8E998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9D85C-94F6-4A40-AE41-5FE23560ED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7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9D85C-94F6-4A40-AE41-5FE23560EDB0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650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9D85C-94F6-4A40-AE41-5FE23560EDB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822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jp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005064"/>
            <a:ext cx="2696344" cy="2137792"/>
          </a:xfrm>
        </p:spPr>
        <p:txBody>
          <a:bodyPr>
            <a:norm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10" dirty="0">
              <a:ln w="9525">
                <a:noFill/>
                <a:round/>
                <a:headEnd/>
                <a:tailEnd/>
              </a:ln>
              <a:blipFill dpi="0" rotWithShape="1">
                <a:blip r:embed="rId3"/>
                <a:srcRect/>
                <a:tile tx="0" ty="0" sx="100000" sy="100000" flip="none" algn="tl"/>
              </a:blipFill>
              <a:latin typeface="Times New Roman"/>
              <a:cs typeface="Times New Roman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Руководитель:</a:t>
            </a:r>
            <a:endParaRPr lang="ru-RU" sz="2400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Times New Roman"/>
                <a:cs typeface="Times New Roman"/>
              </a:rPr>
              <a:t>Киреева Наталья Юрьевна</a:t>
            </a:r>
            <a:endParaRPr lang="ru-RU" sz="2400" i="1" kern="10" dirty="0">
              <a:ln w="9525">
                <a:noFill/>
                <a:round/>
                <a:headEnd/>
                <a:tailEnd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326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комбинированного вида №7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г.Шебекино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Белгородская область»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2" descr="C:\Users\SAMSUNG\Desktop\0_529d6_db6e72d3_L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746221" cy="3781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2852936"/>
            <a:ext cx="72452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«Почему люди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летают как птицы?»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0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6964"/>
            <a:ext cx="6815907" cy="4190218"/>
          </a:xfrm>
        </p:spPr>
      </p:pic>
      <p:sp>
        <p:nvSpPr>
          <p:cNvPr id="5" name="TextBox 4"/>
          <p:cNvSpPr txBox="1"/>
          <p:nvPr/>
        </p:nvSpPr>
        <p:spPr>
          <a:xfrm>
            <a:off x="-33358" y="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узнал, что когда-то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давным-давно, предки птиц ползали и бегали по земле. Некоторые из них жили на деревьях, лазили по стволам, прыгали с ветки на ветку. Постепенно их передние конечности сделались легче и крепче, обросли перьями и превратились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крылья.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2"/>
            <a:ext cx="3704152" cy="6734823"/>
          </a:xfrm>
        </p:spPr>
      </p:pic>
      <p:sp>
        <p:nvSpPr>
          <p:cNvPr id="3" name="TextBox 2"/>
          <p:cNvSpPr txBox="1"/>
          <p:nvPr/>
        </p:nvSpPr>
        <p:spPr>
          <a:xfrm>
            <a:off x="3789365" y="116632"/>
            <a:ext cx="5328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отличается скелет  человека от скелета птицы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 человека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Кости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человека очень прочные и тяжелые - это увеличивает вес скелета. 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2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248472" cy="63634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птиц легкое тело и прочный скелет.  В крыльях и ногах мало костей, а крупные кости внутри пустые. Все это уменьшает общий вес скелета.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631" y="912556"/>
            <a:ext cx="448696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4320480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позволяет птицам летать?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крылья приспособлены к полету по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обтекаемая форма тела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перьями;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легкий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скелет;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когда птица летит, надо очень много кислорода.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260648"/>
            <a:ext cx="4392737" cy="250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3177449"/>
            <a:ext cx="4392737" cy="310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8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кроме легких у птицы есть воздушные мешки.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408712" cy="500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1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81"/>
            <a:ext cx="2682018" cy="31818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4" b="27894"/>
          <a:stretch/>
        </p:blipFill>
        <p:spPr>
          <a:xfrm>
            <a:off x="6284073" y="481722"/>
            <a:ext cx="2852495" cy="19130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92329" y="183865"/>
            <a:ext cx="3779912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lvl="0" indent="-342900"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alt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человеческий организм не приспособлен к полетам, то с давних времен люди стали придумывать различные устройства, которые помогли бы им взмыть ввысь.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638630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Дирижабль</a:t>
            </a: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4099" y="2443597"/>
            <a:ext cx="197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Флайер,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братья </a:t>
            </a: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Райт </a:t>
            </a:r>
            <a:endParaRPr lang="ru-RU" altLang="ru-RU" sz="2800" dirty="0">
              <a:solidFill>
                <a:prstClr val="black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459265"/>
            <a:ext cx="3456385" cy="320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Анастасия\Desktop\zeppel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" y="4531182"/>
            <a:ext cx="3499369" cy="22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38" y="4434721"/>
            <a:ext cx="2975130" cy="237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32731" y="3638630"/>
            <a:ext cx="219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Беспилотный </a:t>
            </a:r>
            <a:r>
              <a:rPr lang="ru-RU" alt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вертолет</a:t>
            </a:r>
            <a:endParaRPr lang="ru-RU" altLang="ru-RU" sz="2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853143"/>
            <a:ext cx="209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Планер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65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9"/>
            <a:ext cx="4352925" cy="29051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92275"/>
            <a:ext cx="7620000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20" y="6749"/>
            <a:ext cx="5101079" cy="33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133546"/>
              </p:ext>
            </p:extLst>
          </p:nvPr>
        </p:nvGraphicFramePr>
        <p:xfrm>
          <a:off x="251520" y="260648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15" y="2564904"/>
            <a:ext cx="2886640" cy="10381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88" y="1988840"/>
            <a:ext cx="1296144" cy="138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5880" y="806444"/>
            <a:ext cx="1030350" cy="193674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15" y="682562"/>
            <a:ext cx="2134865" cy="1092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71600" y="530120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опросе участвовали воспитанники старших и подготовительных групп детского сада.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18719"/>
            <a:ext cx="9144000" cy="48701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в процессе своего исследования я узнал: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некоторые кости птиц похожи на кости человека, но человек не может ими воспользоваться для полета, т.к. у него нет оперения для лавирования в воздушных потоках и кости скелета тяжелы для нахождения над землей долгое время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-171400"/>
            <a:ext cx="2895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Выводы: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6066380" cy="37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527"/>
            <a:ext cx="9036496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люди не могут летать как птицы, но, имея большое желание подняться в воздух, изобретают и совершенствуют разнообразные средства передвижения в воздушном пространстве: самолеты, вертолеты, воздушный шар, дельтаплан и т.д.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36912"/>
            <a:ext cx="6116910" cy="406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391" y="1166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u="sng" dirty="0"/>
              <a:t>Проблема:  </a:t>
            </a:r>
          </a:p>
          <a:p>
            <a:pPr marL="0" indent="0" algn="ctr">
              <a:buNone/>
            </a:pPr>
            <a:r>
              <a:rPr lang="ru-RU" sz="3600" b="1" dirty="0"/>
              <a:t>Возможно ли человеку летать как птица не имея  крыльев?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25008"/>
            <a:ext cx="3744416" cy="48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15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9144000" cy="37890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различные методы исследования, я пришел к выводу, что гипотеза не подтвердилась. Человек не летает не потому, что у него нет крыльев, а  потому, что  у него строение тела отличается от строения тела птицы.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осуществил свою мечту о полёте и для этого были  созданы различные летательные аппараты.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r="12189"/>
          <a:stretch/>
        </p:blipFill>
        <p:spPr>
          <a:xfrm>
            <a:off x="2267744" y="3244343"/>
            <a:ext cx="56886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268760"/>
            <a:ext cx="77829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2151434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763386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9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почему люди не летают. </a:t>
            </a:r>
          </a:p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сравнить строение тела человека и птицы;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найти отличительные признаки,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птицам парить в небесах. 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63670"/>
            <a:ext cx="5375449" cy="302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9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птица </a:t>
            </a:r>
          </a:p>
          <a:p>
            <a:pPr marL="0" indent="0" algn="ctr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не летает только потому, что у него нет крыльев.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3285751" cy="2898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8571" y="2204864"/>
            <a:ext cx="3992494" cy="399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097" y="0"/>
            <a:ext cx="896448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исследования: 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чтение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книг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энциклопедий;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просмотр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телепередач;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поиск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6992"/>
            <a:ext cx="5776642" cy="32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0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42" y="548680"/>
            <a:ext cx="5554960" cy="5865515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я выбрал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эту тему?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Однажды я смотрел по телевизору передачу о птицах, как легко и красиво они передвигаются в воздухе при помощи своих крыльев, как парят над землей, любуясь красотой с высоты полета. И задумался о том, почему люди не летают, не летают так, как птицы? Как было бы здорово, вот так бы разбежался, взмахнул руками как крыльями  и полетел!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10554" r="24361" b="4239"/>
          <a:stretch/>
        </p:blipFill>
        <p:spPr>
          <a:xfrm>
            <a:off x="5724127" y="692696"/>
            <a:ext cx="3211163" cy="53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1102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хочу узнать, почему люди не летают как птицы, то я должен найти различия между людьми и птицами, поэтому первым делом я решил узнать, почему летают птицы.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8318" y="1847098"/>
            <a:ext cx="5661248" cy="5085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285348"/>
            <a:ext cx="3652639" cy="34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3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" y="0"/>
            <a:ext cx="9143822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изучил детскую энциклопедию «Птицы», различные презентации про птиц, посмотрел сайты в Интернете, рассмотрел сборник под названием «Книга птиц» и узнал, что  птицы идеально приспособлены для полета. Обтекаемая форма тела позволяет им легко преодолевать сопротивление воздуха. Взмахивая крыльями, птицы отталкиваются от воздуха и удерживаются на высоте.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104964"/>
            <a:ext cx="5184576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8" y="0"/>
            <a:ext cx="9117182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я посетил Белгородский зоопарк, где экскурсовод рассказывал об истории птиц, их особенностях, которые помогают находиться в воздухе.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995" y="1552689"/>
            <a:ext cx="3485005" cy="46531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8" y="2060848"/>
            <a:ext cx="4662065" cy="3496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5"/>
          <a:stretch/>
        </p:blipFill>
        <p:spPr>
          <a:xfrm>
            <a:off x="4139952" y="4146434"/>
            <a:ext cx="2037117" cy="265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660</Words>
  <Application>Microsoft Office PowerPoint</Application>
  <PresentationFormat>Экран (4:3)</PresentationFormat>
  <Paragraphs>64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  «Я – исследователь»</dc:title>
  <dc:creator>Анастасия</dc:creator>
  <cp:lastModifiedBy>Com</cp:lastModifiedBy>
  <cp:revision>30</cp:revision>
  <dcterms:created xsi:type="dcterms:W3CDTF">2017-01-16T13:32:47Z</dcterms:created>
  <dcterms:modified xsi:type="dcterms:W3CDTF">2017-02-15T13:56:30Z</dcterms:modified>
</cp:coreProperties>
</file>