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C433-75E9-42B9-8EBB-8453C53E18EA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C767-7CD4-4179-AB6D-A2F671751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C433-75E9-42B9-8EBB-8453C53E18EA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C767-7CD4-4179-AB6D-A2F671751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C433-75E9-42B9-8EBB-8453C53E18EA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C767-7CD4-4179-AB6D-A2F671751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C433-75E9-42B9-8EBB-8453C53E18EA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C767-7CD4-4179-AB6D-A2F671751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C433-75E9-42B9-8EBB-8453C53E18EA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C767-7CD4-4179-AB6D-A2F671751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C433-75E9-42B9-8EBB-8453C53E18EA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C767-7CD4-4179-AB6D-A2F671751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C433-75E9-42B9-8EBB-8453C53E18EA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C767-7CD4-4179-AB6D-A2F671751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C433-75E9-42B9-8EBB-8453C53E18EA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C767-7CD4-4179-AB6D-A2F671751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C433-75E9-42B9-8EBB-8453C53E18EA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C767-7CD4-4179-AB6D-A2F671751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C433-75E9-42B9-8EBB-8453C53E18EA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C767-7CD4-4179-AB6D-A2F671751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C433-75E9-42B9-8EBB-8453C53E18EA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FC767-7CD4-4179-AB6D-A2F671751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9C433-75E9-42B9-8EBB-8453C53E18EA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FC767-7CD4-4179-AB6D-A2F671751F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УРОК МУЖЕСТВА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H:\урок мужества\image0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851037" cy="5072098"/>
          </a:xfrm>
          <a:prstGeom prst="rect">
            <a:avLst/>
          </a:prstGeom>
          <a:noFill/>
        </p:spPr>
      </p:pic>
      <p:pic>
        <p:nvPicPr>
          <p:cNvPr id="1028" name="Picture 4" descr="H:\урок мужества\serdce_goryache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500174"/>
            <a:ext cx="4431154" cy="50006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57818" y="5643578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 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28596" y="1111042"/>
            <a:ext cx="8072494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Как вы понимаете выражение «горячее сердце»?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Горячее сердце 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 это пример героических и отважных поступков, готовность бескорыстно прийти на помощь нуждающимся, это пример преодоления мужественных и трудных жизненных ситуаций, пример социально значимых добровольческих инициатив и проектов.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урок мужества\1-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2"/>
            <a:ext cx="6643733" cy="468532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Всероссийская общественно-государственная инициатива «Горячее сердце» – это проект Фонда социально-культурных инициатив. Реализуется с ноября 2013 года.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Президент Фонда Светлана Владимировна Медведева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H:\урок мужества\DSCN16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6549286" cy="4910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Нагрудный знак «Горячее сердце»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H:\урок мужества\55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7458967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Удостоверение к нагрудному знаку «Горячее сердце»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7" name="Picture 3" descr="H:\урок мужества\certificate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845945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57818" y="273050"/>
            <a:ext cx="3328982" cy="615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1600" dirty="0" smtClean="0"/>
              <a:t>По итогам реализации инициативы ежегодно издается Почетная книга «Горячее сердце» с рассказами о поступках награжденных ребят и деятельности общественных организаций и объединений. Среди награждённых есть ребята, которые отдали свои жизни, оказывая помощь пострадавшим. Это – невосполнимая утрата для родителей и всех нас. Однако эти ребята показали пример истинного мужества и отваги, крепости духа, нравственного и духовного стержня. Они навсегда останутся в нашей памяти и в сердцах ими спасенных людей. </a:t>
            </a:r>
            <a:endParaRPr lang="ru-RU" sz="1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урок мужества\IMG_6814-e1438267446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4714908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133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УРОК МУЖЕСТВА</vt:lpstr>
      <vt:lpstr>Слайд 2</vt:lpstr>
      <vt:lpstr>Всероссийская общественно-государственная инициатива «Горячее сердце» – это проект Фонда социально-культурных инициатив. Реализуется с ноября 2013 года.</vt:lpstr>
      <vt:lpstr>Президент Фонда Светлана Владимировна Медведева</vt:lpstr>
      <vt:lpstr>Нагрудный знак «Горячее сердце»</vt:lpstr>
      <vt:lpstr>Удостоверение к нагрудному знаку «Горячее сердце»</vt:lpstr>
      <vt:lpstr>Слайд 7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МУЖЕСТВА</dc:title>
  <dc:creator>Галина</dc:creator>
  <cp:lastModifiedBy>user</cp:lastModifiedBy>
  <cp:revision>15</cp:revision>
  <dcterms:created xsi:type="dcterms:W3CDTF">2016-02-21T17:19:05Z</dcterms:created>
  <dcterms:modified xsi:type="dcterms:W3CDTF">2017-02-21T02:48:03Z</dcterms:modified>
</cp:coreProperties>
</file>